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милија Никић" initials="ЕН" lastIdx="1" clrIdx="0">
    <p:extLst>
      <p:ext uri="{19B8F6BF-5375-455C-9EA6-DF929625EA0E}">
        <p15:presenceInfo xmlns:p15="http://schemas.microsoft.com/office/powerpoint/2012/main" userId="S::ne170634d@student.etf.bg.ac.rs::c27b4c75-2b0a-408e-a0f3-c9af14ddd01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CCC881-B16C-498F-8B30-903B7F3D210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D18E9F2-993D-4CA9-AC11-07C760944CC3}">
      <dgm:prSet/>
      <dgm:spPr/>
      <dgm:t>
        <a:bodyPr/>
        <a:lstStyle/>
        <a:p>
          <a:r>
            <a:rPr lang="en-US" dirty="0" err="1"/>
            <a:t>Sve</a:t>
          </a:r>
          <a:r>
            <a:rPr lang="en-US" dirty="0"/>
            <a:t> </a:t>
          </a:r>
          <a:r>
            <a:rPr lang="en-US" dirty="0" err="1"/>
            <a:t>ve</a:t>
          </a:r>
          <a:r>
            <a:rPr lang="sr-Latn-RS" dirty="0"/>
            <a:t>ć</a:t>
          </a:r>
          <a:r>
            <a:rPr lang="en-US" dirty="0"/>
            <a:t>a </a:t>
          </a:r>
          <a:r>
            <a:rPr lang="en-US" dirty="0" err="1"/>
            <a:t>samosvest</a:t>
          </a:r>
          <a:r>
            <a:rPr lang="en-US" dirty="0"/>
            <a:t> o </a:t>
          </a:r>
          <a:r>
            <a:rPr lang="en-US" dirty="0" err="1"/>
            <a:t>o</a:t>
          </a:r>
          <a:r>
            <a:rPr lang="sr-Latn-RS" dirty="0"/>
            <a:t>č</a:t>
          </a:r>
          <a:r>
            <a:rPr lang="en-US" dirty="0" err="1"/>
            <a:t>uvanju</a:t>
          </a:r>
          <a:r>
            <a:rPr lang="en-US" dirty="0"/>
            <a:t> </a:t>
          </a:r>
          <a:r>
            <a:rPr lang="en-US" dirty="0" err="1"/>
            <a:t>energije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</a:t>
          </a:r>
          <a:r>
            <a:rPr lang="en-US" dirty="0" err="1"/>
            <a:t>njenom</a:t>
          </a:r>
          <a:r>
            <a:rPr lang="en-US" dirty="0"/>
            <a:t> </a:t>
          </a:r>
          <a:r>
            <a:rPr lang="en-US" dirty="0" err="1"/>
            <a:t>racionalnom</a:t>
          </a:r>
          <a:r>
            <a:rPr lang="en-US" dirty="0"/>
            <a:t> </a:t>
          </a:r>
          <a:r>
            <a:rPr lang="en-US" dirty="0" err="1"/>
            <a:t>kori</a:t>
          </a:r>
          <a:r>
            <a:rPr lang="sr-Latn-RS" dirty="0"/>
            <a:t>šć</a:t>
          </a:r>
          <a:r>
            <a:rPr lang="en-US" dirty="0" err="1"/>
            <a:t>enju</a:t>
          </a:r>
          <a:endParaRPr lang="en-US" dirty="0"/>
        </a:p>
      </dgm:t>
    </dgm:pt>
    <dgm:pt modelId="{8BAC4E3E-55BB-4A7E-A576-9C5B9D138805}" type="parTrans" cxnId="{D16B18DE-2F1D-4180-AF54-C44D6B0E5F17}">
      <dgm:prSet/>
      <dgm:spPr/>
      <dgm:t>
        <a:bodyPr/>
        <a:lstStyle/>
        <a:p>
          <a:endParaRPr lang="en-US"/>
        </a:p>
      </dgm:t>
    </dgm:pt>
    <dgm:pt modelId="{7ADE9916-B4E2-4AE3-8D66-DD34F51CC91E}" type="sibTrans" cxnId="{D16B18DE-2F1D-4180-AF54-C44D6B0E5F17}">
      <dgm:prSet/>
      <dgm:spPr/>
      <dgm:t>
        <a:bodyPr/>
        <a:lstStyle/>
        <a:p>
          <a:endParaRPr lang="en-US"/>
        </a:p>
      </dgm:t>
    </dgm:pt>
    <dgm:pt modelId="{A9E916E0-B721-4C40-94AC-2CCDFE4790F5}">
      <dgm:prSet/>
      <dgm:spPr/>
      <dgm:t>
        <a:bodyPr/>
        <a:lstStyle/>
        <a:p>
          <a:r>
            <a:rPr lang="en-US" dirty="0"/>
            <a:t>Sistem “</a:t>
          </a:r>
          <a:r>
            <a:rPr lang="en-US" dirty="0" err="1"/>
            <a:t>pametnih</a:t>
          </a:r>
          <a:r>
            <a:rPr lang="en-US" dirty="0"/>
            <a:t> </a:t>
          </a:r>
          <a:r>
            <a:rPr lang="en-US" dirty="0" err="1"/>
            <a:t>zgrada</a:t>
          </a:r>
          <a:r>
            <a:rPr lang="en-US" dirty="0"/>
            <a:t>” je </a:t>
          </a:r>
          <a:r>
            <a:rPr lang="en-US" dirty="0" err="1"/>
            <a:t>sve</a:t>
          </a:r>
          <a:r>
            <a:rPr lang="en-US" dirty="0"/>
            <a:t> </a:t>
          </a:r>
          <a:r>
            <a:rPr lang="en-US" dirty="0" err="1"/>
            <a:t>popularniji</a:t>
          </a:r>
          <a:r>
            <a:rPr lang="en-US" dirty="0"/>
            <a:t> u </a:t>
          </a:r>
          <a:r>
            <a:rPr lang="en-US" dirty="0" err="1"/>
            <a:t>zemljama</a:t>
          </a:r>
          <a:r>
            <a:rPr lang="en-US" dirty="0"/>
            <a:t> EU, a </a:t>
          </a:r>
          <a:r>
            <a:rPr lang="en-US" dirty="0" err="1"/>
            <a:t>i</a:t>
          </a:r>
          <a:r>
            <a:rPr lang="en-US" dirty="0"/>
            <a:t> </a:t>
          </a:r>
          <a:r>
            <a:rPr lang="sr-Latn-RS" dirty="0"/>
            <a:t>š</a:t>
          </a:r>
          <a:r>
            <a:rPr lang="en-US" dirty="0"/>
            <a:t>ire</a:t>
          </a:r>
        </a:p>
      </dgm:t>
    </dgm:pt>
    <dgm:pt modelId="{24EA584F-5639-403A-9BC9-67594EB32437}" type="parTrans" cxnId="{A286FE0B-AB24-404F-9AF9-E06FF9C9B74A}">
      <dgm:prSet/>
      <dgm:spPr/>
      <dgm:t>
        <a:bodyPr/>
        <a:lstStyle/>
        <a:p>
          <a:endParaRPr lang="en-US"/>
        </a:p>
      </dgm:t>
    </dgm:pt>
    <dgm:pt modelId="{F705C04A-F958-406A-A232-8D6EBA6B4608}" type="sibTrans" cxnId="{A286FE0B-AB24-404F-9AF9-E06FF9C9B74A}">
      <dgm:prSet/>
      <dgm:spPr/>
      <dgm:t>
        <a:bodyPr/>
        <a:lstStyle/>
        <a:p>
          <a:endParaRPr lang="en-US"/>
        </a:p>
      </dgm:t>
    </dgm:pt>
    <dgm:pt modelId="{D603D547-ABD1-46B7-91B8-C81B6AA3E372}">
      <dgm:prSet/>
      <dgm:spPr/>
      <dgm:t>
        <a:bodyPr/>
        <a:lstStyle/>
        <a:p>
          <a:r>
            <a:rPr lang="en-US" dirty="0" err="1"/>
            <a:t>Tehnologija</a:t>
          </a:r>
          <a:r>
            <a:rPr lang="en-US" dirty="0"/>
            <a:t> </a:t>
          </a:r>
          <a:r>
            <a:rPr lang="en-US" dirty="0" err="1"/>
            <a:t>neprekidno</a:t>
          </a:r>
          <a:r>
            <a:rPr lang="en-US" dirty="0"/>
            <a:t> </a:t>
          </a:r>
          <a:r>
            <a:rPr lang="en-US" dirty="0" err="1"/>
            <a:t>napreduje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</a:t>
          </a:r>
          <a:r>
            <a:rPr lang="en-US" dirty="0" err="1"/>
            <a:t>sve</a:t>
          </a:r>
          <a:r>
            <a:rPr lang="en-US" dirty="0"/>
            <a:t> je </a:t>
          </a:r>
          <a:r>
            <a:rPr lang="en-US" dirty="0" err="1"/>
            <a:t>zastupljenija</a:t>
          </a:r>
          <a:r>
            <a:rPr lang="en-US" dirty="0"/>
            <a:t> u </a:t>
          </a:r>
          <a:r>
            <a:rPr lang="en-US" dirty="0" err="1"/>
            <a:t>ljudskoj</a:t>
          </a:r>
          <a:r>
            <a:rPr lang="en-US" dirty="0"/>
            <a:t> </a:t>
          </a:r>
          <a:r>
            <a:rPr lang="en-US" dirty="0" err="1"/>
            <a:t>svakodnevnici</a:t>
          </a:r>
          <a:endParaRPr lang="en-US" dirty="0"/>
        </a:p>
      </dgm:t>
    </dgm:pt>
    <dgm:pt modelId="{98C51DC8-6DAB-47B1-8BD0-5D3B4FA6DECF}" type="parTrans" cxnId="{AF77EFCE-F5FB-4CAA-9065-82745F1AC6D5}">
      <dgm:prSet/>
      <dgm:spPr/>
      <dgm:t>
        <a:bodyPr/>
        <a:lstStyle/>
        <a:p>
          <a:endParaRPr lang="en-US"/>
        </a:p>
      </dgm:t>
    </dgm:pt>
    <dgm:pt modelId="{7BD18B99-37BD-45EB-B2FD-F86E33C31957}" type="sibTrans" cxnId="{AF77EFCE-F5FB-4CAA-9065-82745F1AC6D5}">
      <dgm:prSet/>
      <dgm:spPr/>
      <dgm:t>
        <a:bodyPr/>
        <a:lstStyle/>
        <a:p>
          <a:endParaRPr lang="en-US"/>
        </a:p>
      </dgm:t>
    </dgm:pt>
    <dgm:pt modelId="{764DD6A7-652B-4D0B-B7E9-C27EE9AED910}">
      <dgm:prSet/>
      <dgm:spPr/>
      <dgm:t>
        <a:bodyPr/>
        <a:lstStyle/>
        <a:p>
          <a:r>
            <a:rPr lang="en-US" dirty="0" err="1"/>
            <a:t>Smanjenje</a:t>
          </a:r>
          <a:r>
            <a:rPr lang="en-US" dirty="0"/>
            <a:t> </a:t>
          </a:r>
          <a:r>
            <a:rPr lang="en-US" dirty="0" err="1"/>
            <a:t>utro</a:t>
          </a:r>
          <a:r>
            <a:rPr lang="sr-Latn-RS" dirty="0"/>
            <a:t>š</a:t>
          </a:r>
          <a:r>
            <a:rPr lang="en-US" dirty="0"/>
            <a:t>ka </a:t>
          </a:r>
          <a:r>
            <a:rPr lang="en-US" dirty="0" err="1"/>
            <a:t>elektri</a:t>
          </a:r>
          <a:r>
            <a:rPr lang="sr-Latn-RS" dirty="0"/>
            <a:t>č</a:t>
          </a:r>
          <a:r>
            <a:rPr lang="en-US" dirty="0"/>
            <a:t>ne </a:t>
          </a:r>
          <a:r>
            <a:rPr lang="en-US" dirty="0" err="1"/>
            <a:t>energije</a:t>
          </a:r>
          <a:r>
            <a:rPr lang="en-US" dirty="0"/>
            <a:t> </a:t>
          </a:r>
          <a:r>
            <a:rPr lang="en-US" dirty="0" err="1"/>
            <a:t>uti</a:t>
          </a:r>
          <a:r>
            <a:rPr lang="sr-Latn-RS" dirty="0"/>
            <a:t>č</a:t>
          </a:r>
          <a:r>
            <a:rPr lang="en-US" dirty="0"/>
            <a:t>e </a:t>
          </a:r>
          <a:r>
            <a:rPr lang="en-US" dirty="0" err="1"/>
            <a:t>na</a:t>
          </a:r>
          <a:r>
            <a:rPr lang="en-US" dirty="0"/>
            <a:t> </a:t>
          </a:r>
          <a:r>
            <a:rPr lang="en-US" dirty="0" err="1"/>
            <a:t>pobolj</a:t>
          </a:r>
          <a:r>
            <a:rPr lang="sr-Latn-RS" dirty="0"/>
            <a:t>š</a:t>
          </a:r>
          <a:r>
            <a:rPr lang="en-US" dirty="0" err="1"/>
            <a:t>anje</a:t>
          </a:r>
          <a:r>
            <a:rPr lang="en-US" dirty="0"/>
            <a:t> </a:t>
          </a:r>
          <a:r>
            <a:rPr lang="en-US" dirty="0" err="1"/>
            <a:t>privrede</a:t>
          </a:r>
          <a:endParaRPr lang="en-US" dirty="0"/>
        </a:p>
      </dgm:t>
    </dgm:pt>
    <dgm:pt modelId="{525F71A0-4C77-4023-B60A-719C2FA495DB}" type="parTrans" cxnId="{0856F635-6EBF-4D2F-906D-549DBB2121C2}">
      <dgm:prSet/>
      <dgm:spPr/>
      <dgm:t>
        <a:bodyPr/>
        <a:lstStyle/>
        <a:p>
          <a:endParaRPr lang="en-US"/>
        </a:p>
      </dgm:t>
    </dgm:pt>
    <dgm:pt modelId="{87EB5E9B-87C7-45F6-AEB9-D246479B997C}" type="sibTrans" cxnId="{0856F635-6EBF-4D2F-906D-549DBB2121C2}">
      <dgm:prSet/>
      <dgm:spPr/>
      <dgm:t>
        <a:bodyPr/>
        <a:lstStyle/>
        <a:p>
          <a:endParaRPr lang="en-US"/>
        </a:p>
      </dgm:t>
    </dgm:pt>
    <dgm:pt modelId="{02FC68B4-B11C-410F-9E52-0FAC8942CDBC}" type="pres">
      <dgm:prSet presAssocID="{57CCC881-B16C-498F-8B30-903B7F3D2108}" presName="linear" presStyleCnt="0">
        <dgm:presLayoutVars>
          <dgm:animLvl val="lvl"/>
          <dgm:resizeHandles val="exact"/>
        </dgm:presLayoutVars>
      </dgm:prSet>
      <dgm:spPr/>
    </dgm:pt>
    <dgm:pt modelId="{141BD04B-714E-472C-8B43-7513C0EC3055}" type="pres">
      <dgm:prSet presAssocID="{BD18E9F2-993D-4CA9-AC11-07C760944CC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87B908A-E1CA-45D4-85CB-3DCCD8A51163}" type="pres">
      <dgm:prSet presAssocID="{7ADE9916-B4E2-4AE3-8D66-DD34F51CC91E}" presName="spacer" presStyleCnt="0"/>
      <dgm:spPr/>
    </dgm:pt>
    <dgm:pt modelId="{E9593827-8348-4DDF-8C19-D4F7B8205BCA}" type="pres">
      <dgm:prSet presAssocID="{A9E916E0-B721-4C40-94AC-2CCDFE4790F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FC35E9B-5361-4F34-8EF7-B815546D5E5A}" type="pres">
      <dgm:prSet presAssocID="{F705C04A-F958-406A-A232-8D6EBA6B4608}" presName="spacer" presStyleCnt="0"/>
      <dgm:spPr/>
    </dgm:pt>
    <dgm:pt modelId="{8AEAFAF1-27A8-4D5F-AC2F-DF1A1341334F}" type="pres">
      <dgm:prSet presAssocID="{D603D547-ABD1-46B7-91B8-C81B6AA3E37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7D1C137-FB32-4A22-B7B1-C798A4B71AC3}" type="pres">
      <dgm:prSet presAssocID="{7BD18B99-37BD-45EB-B2FD-F86E33C31957}" presName="spacer" presStyleCnt="0"/>
      <dgm:spPr/>
    </dgm:pt>
    <dgm:pt modelId="{7118077C-0D5B-419C-8A94-C29F177A4FAF}" type="pres">
      <dgm:prSet presAssocID="{764DD6A7-652B-4D0B-B7E9-C27EE9AED91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286FE0B-AB24-404F-9AF9-E06FF9C9B74A}" srcId="{57CCC881-B16C-498F-8B30-903B7F3D2108}" destId="{A9E916E0-B721-4C40-94AC-2CCDFE4790F5}" srcOrd="1" destOrd="0" parTransId="{24EA584F-5639-403A-9BC9-67594EB32437}" sibTransId="{F705C04A-F958-406A-A232-8D6EBA6B4608}"/>
    <dgm:cxn modelId="{0856F635-6EBF-4D2F-906D-549DBB2121C2}" srcId="{57CCC881-B16C-498F-8B30-903B7F3D2108}" destId="{764DD6A7-652B-4D0B-B7E9-C27EE9AED910}" srcOrd="3" destOrd="0" parTransId="{525F71A0-4C77-4023-B60A-719C2FA495DB}" sibTransId="{87EB5E9B-87C7-45F6-AEB9-D246479B997C}"/>
    <dgm:cxn modelId="{0667DC63-CF0C-4670-8582-971DF19FF68F}" type="presOf" srcId="{BD18E9F2-993D-4CA9-AC11-07C760944CC3}" destId="{141BD04B-714E-472C-8B43-7513C0EC3055}" srcOrd="0" destOrd="0" presId="urn:microsoft.com/office/officeart/2005/8/layout/vList2"/>
    <dgm:cxn modelId="{26FB946D-E2FC-4726-8345-1CFA77D1C9FB}" type="presOf" srcId="{57CCC881-B16C-498F-8B30-903B7F3D2108}" destId="{02FC68B4-B11C-410F-9E52-0FAC8942CDBC}" srcOrd="0" destOrd="0" presId="urn:microsoft.com/office/officeart/2005/8/layout/vList2"/>
    <dgm:cxn modelId="{1CD17874-ABB0-4017-B710-1E181F2E37EC}" type="presOf" srcId="{A9E916E0-B721-4C40-94AC-2CCDFE4790F5}" destId="{E9593827-8348-4DDF-8C19-D4F7B8205BCA}" srcOrd="0" destOrd="0" presId="urn:microsoft.com/office/officeart/2005/8/layout/vList2"/>
    <dgm:cxn modelId="{4C4A59A1-F616-46BC-9EE6-C5379207A4C0}" type="presOf" srcId="{D603D547-ABD1-46B7-91B8-C81B6AA3E372}" destId="{8AEAFAF1-27A8-4D5F-AC2F-DF1A1341334F}" srcOrd="0" destOrd="0" presId="urn:microsoft.com/office/officeart/2005/8/layout/vList2"/>
    <dgm:cxn modelId="{AF77EFCE-F5FB-4CAA-9065-82745F1AC6D5}" srcId="{57CCC881-B16C-498F-8B30-903B7F3D2108}" destId="{D603D547-ABD1-46B7-91B8-C81B6AA3E372}" srcOrd="2" destOrd="0" parTransId="{98C51DC8-6DAB-47B1-8BD0-5D3B4FA6DECF}" sibTransId="{7BD18B99-37BD-45EB-B2FD-F86E33C31957}"/>
    <dgm:cxn modelId="{D16B18DE-2F1D-4180-AF54-C44D6B0E5F17}" srcId="{57CCC881-B16C-498F-8B30-903B7F3D2108}" destId="{BD18E9F2-993D-4CA9-AC11-07C760944CC3}" srcOrd="0" destOrd="0" parTransId="{8BAC4E3E-55BB-4A7E-A576-9C5B9D138805}" sibTransId="{7ADE9916-B4E2-4AE3-8D66-DD34F51CC91E}"/>
    <dgm:cxn modelId="{22FDA5E8-9D92-4CEC-B904-339830923A20}" type="presOf" srcId="{764DD6A7-652B-4D0B-B7E9-C27EE9AED910}" destId="{7118077C-0D5B-419C-8A94-C29F177A4FAF}" srcOrd="0" destOrd="0" presId="urn:microsoft.com/office/officeart/2005/8/layout/vList2"/>
    <dgm:cxn modelId="{B1DE5D7F-8868-40DA-87E3-2B2C943D483E}" type="presParOf" srcId="{02FC68B4-B11C-410F-9E52-0FAC8942CDBC}" destId="{141BD04B-714E-472C-8B43-7513C0EC3055}" srcOrd="0" destOrd="0" presId="urn:microsoft.com/office/officeart/2005/8/layout/vList2"/>
    <dgm:cxn modelId="{9133DBE2-01DF-4656-8576-4C2695A23EA0}" type="presParOf" srcId="{02FC68B4-B11C-410F-9E52-0FAC8942CDBC}" destId="{A87B908A-E1CA-45D4-85CB-3DCCD8A51163}" srcOrd="1" destOrd="0" presId="urn:microsoft.com/office/officeart/2005/8/layout/vList2"/>
    <dgm:cxn modelId="{E45182DF-7C63-42C3-A625-E2DEC2E20E66}" type="presParOf" srcId="{02FC68B4-B11C-410F-9E52-0FAC8942CDBC}" destId="{E9593827-8348-4DDF-8C19-D4F7B8205BCA}" srcOrd="2" destOrd="0" presId="urn:microsoft.com/office/officeart/2005/8/layout/vList2"/>
    <dgm:cxn modelId="{28807738-11E0-477C-9C05-CE8843027C12}" type="presParOf" srcId="{02FC68B4-B11C-410F-9E52-0FAC8942CDBC}" destId="{DFC35E9B-5361-4F34-8EF7-B815546D5E5A}" srcOrd="3" destOrd="0" presId="urn:microsoft.com/office/officeart/2005/8/layout/vList2"/>
    <dgm:cxn modelId="{1A659903-6642-4542-8549-92B0390781CF}" type="presParOf" srcId="{02FC68B4-B11C-410F-9E52-0FAC8942CDBC}" destId="{8AEAFAF1-27A8-4D5F-AC2F-DF1A1341334F}" srcOrd="4" destOrd="0" presId="urn:microsoft.com/office/officeart/2005/8/layout/vList2"/>
    <dgm:cxn modelId="{71517AF8-956C-4208-A5C0-C73E39A59CF1}" type="presParOf" srcId="{02FC68B4-B11C-410F-9E52-0FAC8942CDBC}" destId="{F7D1C137-FB32-4A22-B7B1-C798A4B71AC3}" srcOrd="5" destOrd="0" presId="urn:microsoft.com/office/officeart/2005/8/layout/vList2"/>
    <dgm:cxn modelId="{D81FC48E-975F-4C6F-AD81-10AF706EEEFC}" type="presParOf" srcId="{02FC68B4-B11C-410F-9E52-0FAC8942CDBC}" destId="{7118077C-0D5B-419C-8A94-C29F177A4FA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BD88C5-2FEB-4D23-B82B-5C4317B19073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B17C744-DF52-47E0-91DC-41616D3F0813}">
      <dgm:prSet/>
      <dgm:spPr/>
      <dgm:t>
        <a:bodyPr/>
        <a:lstStyle/>
        <a:p>
          <a:r>
            <a:rPr lang="en-US" dirty="0" err="1"/>
            <a:t>Odre</a:t>
          </a:r>
          <a:r>
            <a:rPr lang="sr-Latn-RS" dirty="0"/>
            <a:t>đ</a:t>
          </a:r>
          <a:r>
            <a:rPr lang="en-US" dirty="0" err="1"/>
            <a:t>ivanje</a:t>
          </a:r>
          <a:r>
            <a:rPr lang="en-US" dirty="0"/>
            <a:t> </a:t>
          </a:r>
          <a:r>
            <a:rPr lang="en-US" dirty="0" err="1"/>
            <a:t>cilja</a:t>
          </a:r>
          <a:r>
            <a:rPr lang="en-US" dirty="0"/>
            <a:t> marketing plana</a:t>
          </a:r>
        </a:p>
      </dgm:t>
    </dgm:pt>
    <dgm:pt modelId="{EC4F9507-38D0-4FAF-BB87-F8CC9ABFF085}" type="parTrans" cxnId="{D6711BD6-E379-40EF-A018-3BCEB49EE4B6}">
      <dgm:prSet/>
      <dgm:spPr/>
      <dgm:t>
        <a:bodyPr/>
        <a:lstStyle/>
        <a:p>
          <a:endParaRPr lang="en-US"/>
        </a:p>
      </dgm:t>
    </dgm:pt>
    <dgm:pt modelId="{CE0B33BE-3BFC-416E-BE11-603A3A795B33}" type="sibTrans" cxnId="{D6711BD6-E379-40EF-A018-3BCEB49EE4B6}">
      <dgm:prSet/>
      <dgm:spPr/>
      <dgm:t>
        <a:bodyPr/>
        <a:lstStyle/>
        <a:p>
          <a:endParaRPr lang="en-US"/>
        </a:p>
      </dgm:t>
    </dgm:pt>
    <dgm:pt modelId="{7FD324D4-0AB9-4365-A161-16338A063AB7}">
      <dgm:prSet/>
      <dgm:spPr/>
      <dgm:t>
        <a:bodyPr/>
        <a:lstStyle/>
        <a:p>
          <a:r>
            <a:rPr lang="en-US"/>
            <a:t>Sastanci</a:t>
          </a:r>
        </a:p>
      </dgm:t>
    </dgm:pt>
    <dgm:pt modelId="{F7857365-90F9-4EB8-B783-6F0D931E5E46}" type="parTrans" cxnId="{23F26658-C7D0-4B96-A5A4-FBA657ACCE38}">
      <dgm:prSet/>
      <dgm:spPr/>
      <dgm:t>
        <a:bodyPr/>
        <a:lstStyle/>
        <a:p>
          <a:endParaRPr lang="en-US"/>
        </a:p>
      </dgm:t>
    </dgm:pt>
    <dgm:pt modelId="{E9299EDF-3BB2-479B-A103-DFE368A5F82F}" type="sibTrans" cxnId="{23F26658-C7D0-4B96-A5A4-FBA657ACCE38}">
      <dgm:prSet/>
      <dgm:spPr/>
      <dgm:t>
        <a:bodyPr/>
        <a:lstStyle/>
        <a:p>
          <a:endParaRPr lang="en-US"/>
        </a:p>
      </dgm:t>
    </dgm:pt>
    <dgm:pt modelId="{35912B3C-D75F-41F9-B3CB-B8966923694A}">
      <dgm:prSet/>
      <dgm:spPr/>
      <dgm:t>
        <a:bodyPr/>
        <a:lstStyle/>
        <a:p>
          <a:r>
            <a:rPr lang="en-US" dirty="0" err="1"/>
            <a:t>Pisanje</a:t>
          </a:r>
          <a:r>
            <a:rPr lang="en-US" dirty="0"/>
            <a:t> </a:t>
          </a:r>
          <a:r>
            <a:rPr lang="en-US" dirty="0" err="1"/>
            <a:t>izve</a:t>
          </a:r>
          <a:r>
            <a:rPr lang="sr-Latn-RS" dirty="0"/>
            <a:t>š</a:t>
          </a:r>
          <a:r>
            <a:rPr lang="en-US" dirty="0" err="1"/>
            <a:t>taja</a:t>
          </a:r>
          <a:r>
            <a:rPr lang="en-US" dirty="0"/>
            <a:t> za </a:t>
          </a:r>
          <a:r>
            <a:rPr lang="en-US" dirty="0" err="1"/>
            <a:t>dati</a:t>
          </a:r>
          <a:r>
            <a:rPr lang="en-US" dirty="0"/>
            <a:t> period</a:t>
          </a:r>
        </a:p>
      </dgm:t>
    </dgm:pt>
    <dgm:pt modelId="{8F157DB3-EC38-461A-A8F6-7A387B25B5C9}" type="parTrans" cxnId="{C65B49D7-C7D7-43DC-ADBA-EEFBFC5B6947}">
      <dgm:prSet/>
      <dgm:spPr/>
      <dgm:t>
        <a:bodyPr/>
        <a:lstStyle/>
        <a:p>
          <a:endParaRPr lang="en-US"/>
        </a:p>
      </dgm:t>
    </dgm:pt>
    <dgm:pt modelId="{9F1BFEA3-3C12-40B3-A965-27FC055843DE}" type="sibTrans" cxnId="{C65B49D7-C7D7-43DC-ADBA-EEFBFC5B6947}">
      <dgm:prSet/>
      <dgm:spPr/>
      <dgm:t>
        <a:bodyPr/>
        <a:lstStyle/>
        <a:p>
          <a:endParaRPr lang="en-US"/>
        </a:p>
      </dgm:t>
    </dgm:pt>
    <dgm:pt modelId="{00468371-0F01-4FD9-82F7-30AE24257FC1}">
      <dgm:prSet/>
      <dgm:spPr/>
      <dgm:t>
        <a:bodyPr/>
        <a:lstStyle/>
        <a:p>
          <a:r>
            <a:rPr lang="en-US" dirty="0" err="1"/>
            <a:t>Pra</a:t>
          </a:r>
          <a:r>
            <a:rPr lang="sr-Latn-RS" dirty="0"/>
            <a:t>ć</a:t>
          </a:r>
          <a:r>
            <a:rPr lang="en-US" dirty="0" err="1"/>
            <a:t>enje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pore</a:t>
          </a:r>
          <a:r>
            <a:rPr lang="sr-Latn-RS" dirty="0"/>
            <a:t>đ</a:t>
          </a:r>
          <a:r>
            <a:rPr lang="en-US" dirty="0" err="1"/>
            <a:t>enje</a:t>
          </a:r>
          <a:r>
            <a:rPr lang="en-US" dirty="0"/>
            <a:t> </a:t>
          </a:r>
          <a:r>
            <a:rPr lang="en-US" dirty="0" err="1"/>
            <a:t>rezultata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</a:t>
          </a:r>
          <a:r>
            <a:rPr lang="en-US" dirty="0" err="1"/>
            <a:t>performansi</a:t>
          </a:r>
          <a:endParaRPr lang="en-US" dirty="0"/>
        </a:p>
      </dgm:t>
    </dgm:pt>
    <dgm:pt modelId="{1E59A674-6089-4427-B4B5-44B69EF70C59}" type="parTrans" cxnId="{354EC6C9-BD28-41EE-AE26-C3E64F3C3327}">
      <dgm:prSet/>
      <dgm:spPr/>
      <dgm:t>
        <a:bodyPr/>
        <a:lstStyle/>
        <a:p>
          <a:endParaRPr lang="en-US"/>
        </a:p>
      </dgm:t>
    </dgm:pt>
    <dgm:pt modelId="{01DD4E1B-497A-45B1-8479-2EF5A8D2E9C7}" type="sibTrans" cxnId="{354EC6C9-BD28-41EE-AE26-C3E64F3C3327}">
      <dgm:prSet/>
      <dgm:spPr/>
      <dgm:t>
        <a:bodyPr/>
        <a:lstStyle/>
        <a:p>
          <a:endParaRPr lang="en-US"/>
        </a:p>
      </dgm:t>
    </dgm:pt>
    <dgm:pt modelId="{3F5B76B9-31B2-45E3-80E6-6D0374227394}">
      <dgm:prSet/>
      <dgm:spPr/>
      <dgm:t>
        <a:bodyPr/>
        <a:lstStyle/>
        <a:p>
          <a:r>
            <a:rPr lang="en-US"/>
            <a:t>Burn dijagram</a:t>
          </a:r>
        </a:p>
      </dgm:t>
    </dgm:pt>
    <dgm:pt modelId="{FD8EC47E-7E35-46DA-9B10-E3C91F042FC4}" type="parTrans" cxnId="{431D4BC0-DDED-4420-9096-96E797C4F2CC}">
      <dgm:prSet/>
      <dgm:spPr/>
      <dgm:t>
        <a:bodyPr/>
        <a:lstStyle/>
        <a:p>
          <a:endParaRPr lang="en-US"/>
        </a:p>
      </dgm:t>
    </dgm:pt>
    <dgm:pt modelId="{B4DE4274-ED39-4C8A-86D9-86E712A6AD91}" type="sibTrans" cxnId="{431D4BC0-DDED-4420-9096-96E797C4F2CC}">
      <dgm:prSet/>
      <dgm:spPr/>
      <dgm:t>
        <a:bodyPr/>
        <a:lstStyle/>
        <a:p>
          <a:endParaRPr lang="en-US"/>
        </a:p>
      </dgm:t>
    </dgm:pt>
    <dgm:pt modelId="{BC1952C3-82DE-42B8-8664-5EF384421DE4}">
      <dgm:prSet/>
      <dgm:spPr/>
      <dgm:t>
        <a:bodyPr/>
        <a:lstStyle/>
        <a:p>
          <a:r>
            <a:rPr lang="en-US" dirty="0" err="1"/>
            <a:t>Izve</a:t>
          </a:r>
          <a:r>
            <a:rPr lang="sr-Latn-RS" dirty="0"/>
            <a:t>š</a:t>
          </a:r>
          <a:r>
            <a:rPr lang="en-US" dirty="0" err="1"/>
            <a:t>taji</a:t>
          </a:r>
          <a:r>
            <a:rPr lang="en-US" dirty="0"/>
            <a:t> </a:t>
          </a:r>
          <a:r>
            <a:rPr lang="en-US" dirty="0" err="1"/>
            <a:t>sa</a:t>
          </a:r>
          <a:r>
            <a:rPr lang="en-US" dirty="0"/>
            <a:t> </a:t>
          </a:r>
          <a:r>
            <a:rPr lang="en-US" dirty="0" err="1"/>
            <a:t>statusnih</a:t>
          </a:r>
          <a:r>
            <a:rPr lang="en-US" dirty="0"/>
            <a:t> </a:t>
          </a:r>
          <a:r>
            <a:rPr lang="en-US" dirty="0" err="1"/>
            <a:t>sastanaka</a:t>
          </a:r>
          <a:endParaRPr lang="en-US" dirty="0"/>
        </a:p>
      </dgm:t>
    </dgm:pt>
    <dgm:pt modelId="{FD7D9448-FFAF-4DD3-9DCE-3097365341E3}" type="parTrans" cxnId="{F47C7EB6-4787-4724-A84E-3D2709F019DD}">
      <dgm:prSet/>
      <dgm:spPr/>
      <dgm:t>
        <a:bodyPr/>
        <a:lstStyle/>
        <a:p>
          <a:endParaRPr lang="en-US"/>
        </a:p>
      </dgm:t>
    </dgm:pt>
    <dgm:pt modelId="{62358C17-D906-4CFE-A794-F540C227695E}" type="sibTrans" cxnId="{F47C7EB6-4787-4724-A84E-3D2709F019DD}">
      <dgm:prSet/>
      <dgm:spPr/>
      <dgm:t>
        <a:bodyPr/>
        <a:lstStyle/>
        <a:p>
          <a:endParaRPr lang="en-US"/>
        </a:p>
      </dgm:t>
    </dgm:pt>
    <dgm:pt modelId="{F493FE9A-2E46-4DA3-BDDB-CBEB922A7C87}" type="pres">
      <dgm:prSet presAssocID="{CEBD88C5-2FEB-4D23-B82B-5C4317B19073}" presName="diagram" presStyleCnt="0">
        <dgm:presLayoutVars>
          <dgm:dir/>
          <dgm:resizeHandles val="exact"/>
        </dgm:presLayoutVars>
      </dgm:prSet>
      <dgm:spPr/>
    </dgm:pt>
    <dgm:pt modelId="{3FD7FDBF-B5DC-467C-9B61-3B648DE8FA60}" type="pres">
      <dgm:prSet presAssocID="{BB17C744-DF52-47E0-91DC-41616D3F0813}" presName="node" presStyleLbl="node1" presStyleIdx="0" presStyleCnt="6">
        <dgm:presLayoutVars>
          <dgm:bulletEnabled val="1"/>
        </dgm:presLayoutVars>
      </dgm:prSet>
      <dgm:spPr/>
    </dgm:pt>
    <dgm:pt modelId="{F76AF495-EA26-4249-85C3-3F92E783D861}" type="pres">
      <dgm:prSet presAssocID="{CE0B33BE-3BFC-416E-BE11-603A3A795B33}" presName="sibTrans" presStyleCnt="0"/>
      <dgm:spPr/>
    </dgm:pt>
    <dgm:pt modelId="{FCBF5054-A97A-4070-99F0-76AB855D2F20}" type="pres">
      <dgm:prSet presAssocID="{7FD324D4-0AB9-4365-A161-16338A063AB7}" presName="node" presStyleLbl="node1" presStyleIdx="1" presStyleCnt="6">
        <dgm:presLayoutVars>
          <dgm:bulletEnabled val="1"/>
        </dgm:presLayoutVars>
      </dgm:prSet>
      <dgm:spPr/>
    </dgm:pt>
    <dgm:pt modelId="{9217DE58-732C-4EBD-964A-F815E08DE570}" type="pres">
      <dgm:prSet presAssocID="{E9299EDF-3BB2-479B-A103-DFE368A5F82F}" presName="sibTrans" presStyleCnt="0"/>
      <dgm:spPr/>
    </dgm:pt>
    <dgm:pt modelId="{FD28977B-8C73-45BE-A378-DA5C91BCDE35}" type="pres">
      <dgm:prSet presAssocID="{35912B3C-D75F-41F9-B3CB-B8966923694A}" presName="node" presStyleLbl="node1" presStyleIdx="2" presStyleCnt="6">
        <dgm:presLayoutVars>
          <dgm:bulletEnabled val="1"/>
        </dgm:presLayoutVars>
      </dgm:prSet>
      <dgm:spPr/>
    </dgm:pt>
    <dgm:pt modelId="{19C26B6E-4E8A-4D19-B048-EB514EE387FA}" type="pres">
      <dgm:prSet presAssocID="{9F1BFEA3-3C12-40B3-A965-27FC055843DE}" presName="sibTrans" presStyleCnt="0"/>
      <dgm:spPr/>
    </dgm:pt>
    <dgm:pt modelId="{8586B8E9-005C-4B92-A681-6F5CE79779B8}" type="pres">
      <dgm:prSet presAssocID="{00468371-0F01-4FD9-82F7-30AE24257FC1}" presName="node" presStyleLbl="node1" presStyleIdx="3" presStyleCnt="6">
        <dgm:presLayoutVars>
          <dgm:bulletEnabled val="1"/>
        </dgm:presLayoutVars>
      </dgm:prSet>
      <dgm:spPr/>
    </dgm:pt>
    <dgm:pt modelId="{64975A50-76F3-4967-9A7D-1AC5909B2EF0}" type="pres">
      <dgm:prSet presAssocID="{01DD4E1B-497A-45B1-8479-2EF5A8D2E9C7}" presName="sibTrans" presStyleCnt="0"/>
      <dgm:spPr/>
    </dgm:pt>
    <dgm:pt modelId="{EB67A015-DA1E-48DF-AA93-280569088D1B}" type="pres">
      <dgm:prSet presAssocID="{3F5B76B9-31B2-45E3-80E6-6D0374227394}" presName="node" presStyleLbl="node1" presStyleIdx="4" presStyleCnt="6">
        <dgm:presLayoutVars>
          <dgm:bulletEnabled val="1"/>
        </dgm:presLayoutVars>
      </dgm:prSet>
      <dgm:spPr/>
    </dgm:pt>
    <dgm:pt modelId="{AFB9B180-E0E9-4394-BE61-64E27BD4FF04}" type="pres">
      <dgm:prSet presAssocID="{B4DE4274-ED39-4C8A-86D9-86E712A6AD91}" presName="sibTrans" presStyleCnt="0"/>
      <dgm:spPr/>
    </dgm:pt>
    <dgm:pt modelId="{6050C62D-DDE2-4DBE-9814-16A1AE0060BC}" type="pres">
      <dgm:prSet presAssocID="{BC1952C3-82DE-42B8-8664-5EF384421DE4}" presName="node" presStyleLbl="node1" presStyleIdx="5" presStyleCnt="6">
        <dgm:presLayoutVars>
          <dgm:bulletEnabled val="1"/>
        </dgm:presLayoutVars>
      </dgm:prSet>
      <dgm:spPr/>
    </dgm:pt>
  </dgm:ptLst>
  <dgm:cxnLst>
    <dgm:cxn modelId="{822A6B06-9E7A-4709-86F5-E5F0EBED0AE9}" type="presOf" srcId="{7FD324D4-0AB9-4365-A161-16338A063AB7}" destId="{FCBF5054-A97A-4070-99F0-76AB855D2F20}" srcOrd="0" destOrd="0" presId="urn:microsoft.com/office/officeart/2005/8/layout/default"/>
    <dgm:cxn modelId="{2AAD0F1C-C297-4997-BBF6-2AF1D491ADDE}" type="presOf" srcId="{00468371-0F01-4FD9-82F7-30AE24257FC1}" destId="{8586B8E9-005C-4B92-A681-6F5CE79779B8}" srcOrd="0" destOrd="0" presId="urn:microsoft.com/office/officeart/2005/8/layout/default"/>
    <dgm:cxn modelId="{AA983532-D124-454C-BBFD-DBD13D66ED32}" type="presOf" srcId="{35912B3C-D75F-41F9-B3CB-B8966923694A}" destId="{FD28977B-8C73-45BE-A378-DA5C91BCDE35}" srcOrd="0" destOrd="0" presId="urn:microsoft.com/office/officeart/2005/8/layout/default"/>
    <dgm:cxn modelId="{8A6C2067-A0D0-4AA8-AF31-5BF1732CBD43}" type="presOf" srcId="{CEBD88C5-2FEB-4D23-B82B-5C4317B19073}" destId="{F493FE9A-2E46-4DA3-BDDB-CBEB922A7C87}" srcOrd="0" destOrd="0" presId="urn:microsoft.com/office/officeart/2005/8/layout/default"/>
    <dgm:cxn modelId="{23F26658-C7D0-4B96-A5A4-FBA657ACCE38}" srcId="{CEBD88C5-2FEB-4D23-B82B-5C4317B19073}" destId="{7FD324D4-0AB9-4365-A161-16338A063AB7}" srcOrd="1" destOrd="0" parTransId="{F7857365-90F9-4EB8-B783-6F0D931E5E46}" sibTransId="{E9299EDF-3BB2-479B-A103-DFE368A5F82F}"/>
    <dgm:cxn modelId="{0C03B998-9524-460B-B6DF-EBD0AF39F411}" type="presOf" srcId="{3F5B76B9-31B2-45E3-80E6-6D0374227394}" destId="{EB67A015-DA1E-48DF-AA93-280569088D1B}" srcOrd="0" destOrd="0" presId="urn:microsoft.com/office/officeart/2005/8/layout/default"/>
    <dgm:cxn modelId="{F47C7EB6-4787-4724-A84E-3D2709F019DD}" srcId="{CEBD88C5-2FEB-4D23-B82B-5C4317B19073}" destId="{BC1952C3-82DE-42B8-8664-5EF384421DE4}" srcOrd="5" destOrd="0" parTransId="{FD7D9448-FFAF-4DD3-9DCE-3097365341E3}" sibTransId="{62358C17-D906-4CFE-A794-F540C227695E}"/>
    <dgm:cxn modelId="{C3F3CBBE-F39B-483A-B625-08F82840DE92}" type="presOf" srcId="{BC1952C3-82DE-42B8-8664-5EF384421DE4}" destId="{6050C62D-DDE2-4DBE-9814-16A1AE0060BC}" srcOrd="0" destOrd="0" presId="urn:microsoft.com/office/officeart/2005/8/layout/default"/>
    <dgm:cxn modelId="{431D4BC0-DDED-4420-9096-96E797C4F2CC}" srcId="{CEBD88C5-2FEB-4D23-B82B-5C4317B19073}" destId="{3F5B76B9-31B2-45E3-80E6-6D0374227394}" srcOrd="4" destOrd="0" parTransId="{FD8EC47E-7E35-46DA-9B10-E3C91F042FC4}" sibTransId="{B4DE4274-ED39-4C8A-86D9-86E712A6AD91}"/>
    <dgm:cxn modelId="{6BE8B7C4-6232-47AD-A84B-195E1FC72D68}" type="presOf" srcId="{BB17C744-DF52-47E0-91DC-41616D3F0813}" destId="{3FD7FDBF-B5DC-467C-9B61-3B648DE8FA60}" srcOrd="0" destOrd="0" presId="urn:microsoft.com/office/officeart/2005/8/layout/default"/>
    <dgm:cxn modelId="{354EC6C9-BD28-41EE-AE26-C3E64F3C3327}" srcId="{CEBD88C5-2FEB-4D23-B82B-5C4317B19073}" destId="{00468371-0F01-4FD9-82F7-30AE24257FC1}" srcOrd="3" destOrd="0" parTransId="{1E59A674-6089-4427-B4B5-44B69EF70C59}" sibTransId="{01DD4E1B-497A-45B1-8479-2EF5A8D2E9C7}"/>
    <dgm:cxn modelId="{D6711BD6-E379-40EF-A018-3BCEB49EE4B6}" srcId="{CEBD88C5-2FEB-4D23-B82B-5C4317B19073}" destId="{BB17C744-DF52-47E0-91DC-41616D3F0813}" srcOrd="0" destOrd="0" parTransId="{EC4F9507-38D0-4FAF-BB87-F8CC9ABFF085}" sibTransId="{CE0B33BE-3BFC-416E-BE11-603A3A795B33}"/>
    <dgm:cxn modelId="{C65B49D7-C7D7-43DC-ADBA-EEFBFC5B6947}" srcId="{CEBD88C5-2FEB-4D23-B82B-5C4317B19073}" destId="{35912B3C-D75F-41F9-B3CB-B8966923694A}" srcOrd="2" destOrd="0" parTransId="{8F157DB3-EC38-461A-A8F6-7A387B25B5C9}" sibTransId="{9F1BFEA3-3C12-40B3-A965-27FC055843DE}"/>
    <dgm:cxn modelId="{C60CDADD-3D1A-498E-9E25-D8DF526C30C6}" type="presParOf" srcId="{F493FE9A-2E46-4DA3-BDDB-CBEB922A7C87}" destId="{3FD7FDBF-B5DC-467C-9B61-3B648DE8FA60}" srcOrd="0" destOrd="0" presId="urn:microsoft.com/office/officeart/2005/8/layout/default"/>
    <dgm:cxn modelId="{83975E41-D8CD-4B5C-A2A8-3DC2CE08DBF6}" type="presParOf" srcId="{F493FE9A-2E46-4DA3-BDDB-CBEB922A7C87}" destId="{F76AF495-EA26-4249-85C3-3F92E783D861}" srcOrd="1" destOrd="0" presId="urn:microsoft.com/office/officeart/2005/8/layout/default"/>
    <dgm:cxn modelId="{E3FD2019-6835-4ACA-90DD-C7DFDB7B2274}" type="presParOf" srcId="{F493FE9A-2E46-4DA3-BDDB-CBEB922A7C87}" destId="{FCBF5054-A97A-4070-99F0-76AB855D2F20}" srcOrd="2" destOrd="0" presId="urn:microsoft.com/office/officeart/2005/8/layout/default"/>
    <dgm:cxn modelId="{9659A81C-C33B-40F7-A81D-5DB6ED03D326}" type="presParOf" srcId="{F493FE9A-2E46-4DA3-BDDB-CBEB922A7C87}" destId="{9217DE58-732C-4EBD-964A-F815E08DE570}" srcOrd="3" destOrd="0" presId="urn:microsoft.com/office/officeart/2005/8/layout/default"/>
    <dgm:cxn modelId="{EF93AE5F-C8F4-42F8-9DD2-3F72E95D363E}" type="presParOf" srcId="{F493FE9A-2E46-4DA3-BDDB-CBEB922A7C87}" destId="{FD28977B-8C73-45BE-A378-DA5C91BCDE35}" srcOrd="4" destOrd="0" presId="urn:microsoft.com/office/officeart/2005/8/layout/default"/>
    <dgm:cxn modelId="{FF3DA00C-D5F0-42D3-ABD6-5360BF1B9AAF}" type="presParOf" srcId="{F493FE9A-2E46-4DA3-BDDB-CBEB922A7C87}" destId="{19C26B6E-4E8A-4D19-B048-EB514EE387FA}" srcOrd="5" destOrd="0" presId="urn:microsoft.com/office/officeart/2005/8/layout/default"/>
    <dgm:cxn modelId="{C28D8303-60E7-4A6A-A495-ED84C91DF7BE}" type="presParOf" srcId="{F493FE9A-2E46-4DA3-BDDB-CBEB922A7C87}" destId="{8586B8E9-005C-4B92-A681-6F5CE79779B8}" srcOrd="6" destOrd="0" presId="urn:microsoft.com/office/officeart/2005/8/layout/default"/>
    <dgm:cxn modelId="{F76B1CBB-CDDD-41F1-9422-CDB2CFD7D957}" type="presParOf" srcId="{F493FE9A-2E46-4DA3-BDDB-CBEB922A7C87}" destId="{64975A50-76F3-4967-9A7D-1AC5909B2EF0}" srcOrd="7" destOrd="0" presId="urn:microsoft.com/office/officeart/2005/8/layout/default"/>
    <dgm:cxn modelId="{63E9633A-376A-4B2C-9AED-88EE01EED498}" type="presParOf" srcId="{F493FE9A-2E46-4DA3-BDDB-CBEB922A7C87}" destId="{EB67A015-DA1E-48DF-AA93-280569088D1B}" srcOrd="8" destOrd="0" presId="urn:microsoft.com/office/officeart/2005/8/layout/default"/>
    <dgm:cxn modelId="{6C995AD9-5C4E-42E2-BBF8-A6463603B0AF}" type="presParOf" srcId="{F493FE9A-2E46-4DA3-BDDB-CBEB922A7C87}" destId="{AFB9B180-E0E9-4394-BE61-64E27BD4FF04}" srcOrd="9" destOrd="0" presId="urn:microsoft.com/office/officeart/2005/8/layout/default"/>
    <dgm:cxn modelId="{ACA813C1-B2E6-4E2A-B510-96211C784F8C}" type="presParOf" srcId="{F493FE9A-2E46-4DA3-BDDB-CBEB922A7C87}" destId="{6050C62D-DDE2-4DBE-9814-16A1AE0060B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BD04B-714E-472C-8B43-7513C0EC3055}">
      <dsp:nvSpPr>
        <dsp:cNvPr id="0" name=""/>
        <dsp:cNvSpPr/>
      </dsp:nvSpPr>
      <dsp:spPr>
        <a:xfrm>
          <a:off x="0" y="505872"/>
          <a:ext cx="6812280" cy="10740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Sve</a:t>
          </a:r>
          <a:r>
            <a:rPr lang="en-US" sz="2700" kern="1200" dirty="0"/>
            <a:t> </a:t>
          </a:r>
          <a:r>
            <a:rPr lang="en-US" sz="2700" kern="1200" dirty="0" err="1"/>
            <a:t>ve</a:t>
          </a:r>
          <a:r>
            <a:rPr lang="sr-Latn-RS" sz="2700" kern="1200" dirty="0"/>
            <a:t>ć</a:t>
          </a:r>
          <a:r>
            <a:rPr lang="en-US" sz="2700" kern="1200" dirty="0"/>
            <a:t>a </a:t>
          </a:r>
          <a:r>
            <a:rPr lang="en-US" sz="2700" kern="1200" dirty="0" err="1"/>
            <a:t>samosvest</a:t>
          </a:r>
          <a:r>
            <a:rPr lang="en-US" sz="2700" kern="1200" dirty="0"/>
            <a:t> o </a:t>
          </a:r>
          <a:r>
            <a:rPr lang="en-US" sz="2700" kern="1200" dirty="0" err="1"/>
            <a:t>o</a:t>
          </a:r>
          <a:r>
            <a:rPr lang="sr-Latn-RS" sz="2700" kern="1200" dirty="0"/>
            <a:t>č</a:t>
          </a:r>
          <a:r>
            <a:rPr lang="en-US" sz="2700" kern="1200" dirty="0" err="1"/>
            <a:t>uvanju</a:t>
          </a:r>
          <a:r>
            <a:rPr lang="en-US" sz="2700" kern="1200" dirty="0"/>
            <a:t> </a:t>
          </a:r>
          <a:r>
            <a:rPr lang="en-US" sz="2700" kern="1200" dirty="0" err="1"/>
            <a:t>energije</a:t>
          </a:r>
          <a:r>
            <a:rPr lang="en-US" sz="2700" kern="1200" dirty="0"/>
            <a:t> </a:t>
          </a:r>
          <a:r>
            <a:rPr lang="en-US" sz="2700" kern="1200" dirty="0" err="1"/>
            <a:t>i</a:t>
          </a:r>
          <a:r>
            <a:rPr lang="en-US" sz="2700" kern="1200" dirty="0"/>
            <a:t> </a:t>
          </a:r>
          <a:r>
            <a:rPr lang="en-US" sz="2700" kern="1200" dirty="0" err="1"/>
            <a:t>njenom</a:t>
          </a:r>
          <a:r>
            <a:rPr lang="en-US" sz="2700" kern="1200" dirty="0"/>
            <a:t> </a:t>
          </a:r>
          <a:r>
            <a:rPr lang="en-US" sz="2700" kern="1200" dirty="0" err="1"/>
            <a:t>racionalnom</a:t>
          </a:r>
          <a:r>
            <a:rPr lang="en-US" sz="2700" kern="1200" dirty="0"/>
            <a:t> </a:t>
          </a:r>
          <a:r>
            <a:rPr lang="en-US" sz="2700" kern="1200" dirty="0" err="1"/>
            <a:t>kori</a:t>
          </a:r>
          <a:r>
            <a:rPr lang="sr-Latn-RS" sz="2700" kern="1200" dirty="0"/>
            <a:t>šć</a:t>
          </a:r>
          <a:r>
            <a:rPr lang="en-US" sz="2700" kern="1200" dirty="0" err="1"/>
            <a:t>enju</a:t>
          </a:r>
          <a:endParaRPr lang="en-US" sz="2700" kern="1200" dirty="0"/>
        </a:p>
      </dsp:txBody>
      <dsp:txXfrm>
        <a:off x="52431" y="558303"/>
        <a:ext cx="6707418" cy="969198"/>
      </dsp:txXfrm>
    </dsp:sp>
    <dsp:sp modelId="{E9593827-8348-4DDF-8C19-D4F7B8205BCA}">
      <dsp:nvSpPr>
        <dsp:cNvPr id="0" name=""/>
        <dsp:cNvSpPr/>
      </dsp:nvSpPr>
      <dsp:spPr>
        <a:xfrm>
          <a:off x="0" y="1657692"/>
          <a:ext cx="6812280" cy="1074060"/>
        </a:xfrm>
        <a:prstGeom prst="roundRect">
          <a:avLst/>
        </a:prstGeom>
        <a:solidFill>
          <a:schemeClr val="accent2">
            <a:hueOff val="-502197"/>
            <a:satOff val="-3674"/>
            <a:lumOff val="-41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Sistem “</a:t>
          </a:r>
          <a:r>
            <a:rPr lang="en-US" sz="2700" kern="1200" dirty="0" err="1"/>
            <a:t>pametnih</a:t>
          </a:r>
          <a:r>
            <a:rPr lang="en-US" sz="2700" kern="1200" dirty="0"/>
            <a:t> </a:t>
          </a:r>
          <a:r>
            <a:rPr lang="en-US" sz="2700" kern="1200" dirty="0" err="1"/>
            <a:t>zgrada</a:t>
          </a:r>
          <a:r>
            <a:rPr lang="en-US" sz="2700" kern="1200" dirty="0"/>
            <a:t>” je </a:t>
          </a:r>
          <a:r>
            <a:rPr lang="en-US" sz="2700" kern="1200" dirty="0" err="1"/>
            <a:t>sve</a:t>
          </a:r>
          <a:r>
            <a:rPr lang="en-US" sz="2700" kern="1200" dirty="0"/>
            <a:t> </a:t>
          </a:r>
          <a:r>
            <a:rPr lang="en-US" sz="2700" kern="1200" dirty="0" err="1"/>
            <a:t>popularniji</a:t>
          </a:r>
          <a:r>
            <a:rPr lang="en-US" sz="2700" kern="1200" dirty="0"/>
            <a:t> u </a:t>
          </a:r>
          <a:r>
            <a:rPr lang="en-US" sz="2700" kern="1200" dirty="0" err="1"/>
            <a:t>zemljama</a:t>
          </a:r>
          <a:r>
            <a:rPr lang="en-US" sz="2700" kern="1200" dirty="0"/>
            <a:t> EU, a </a:t>
          </a:r>
          <a:r>
            <a:rPr lang="en-US" sz="2700" kern="1200" dirty="0" err="1"/>
            <a:t>i</a:t>
          </a:r>
          <a:r>
            <a:rPr lang="en-US" sz="2700" kern="1200" dirty="0"/>
            <a:t> </a:t>
          </a:r>
          <a:r>
            <a:rPr lang="sr-Latn-RS" sz="2700" kern="1200" dirty="0"/>
            <a:t>š</a:t>
          </a:r>
          <a:r>
            <a:rPr lang="en-US" sz="2700" kern="1200" dirty="0"/>
            <a:t>ire</a:t>
          </a:r>
        </a:p>
      </dsp:txBody>
      <dsp:txXfrm>
        <a:off x="52431" y="1710123"/>
        <a:ext cx="6707418" cy="969198"/>
      </dsp:txXfrm>
    </dsp:sp>
    <dsp:sp modelId="{8AEAFAF1-27A8-4D5F-AC2F-DF1A1341334F}">
      <dsp:nvSpPr>
        <dsp:cNvPr id="0" name=""/>
        <dsp:cNvSpPr/>
      </dsp:nvSpPr>
      <dsp:spPr>
        <a:xfrm>
          <a:off x="0" y="2809512"/>
          <a:ext cx="6812280" cy="1074060"/>
        </a:xfrm>
        <a:prstGeom prst="roundRect">
          <a:avLst/>
        </a:prstGeom>
        <a:solidFill>
          <a:schemeClr val="accent2">
            <a:hueOff val="-1004393"/>
            <a:satOff val="-7347"/>
            <a:lumOff val="-83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Tehnologija</a:t>
          </a:r>
          <a:r>
            <a:rPr lang="en-US" sz="2700" kern="1200" dirty="0"/>
            <a:t> </a:t>
          </a:r>
          <a:r>
            <a:rPr lang="en-US" sz="2700" kern="1200" dirty="0" err="1"/>
            <a:t>neprekidno</a:t>
          </a:r>
          <a:r>
            <a:rPr lang="en-US" sz="2700" kern="1200" dirty="0"/>
            <a:t> </a:t>
          </a:r>
          <a:r>
            <a:rPr lang="en-US" sz="2700" kern="1200" dirty="0" err="1"/>
            <a:t>napreduje</a:t>
          </a:r>
          <a:r>
            <a:rPr lang="en-US" sz="2700" kern="1200" dirty="0"/>
            <a:t> </a:t>
          </a:r>
          <a:r>
            <a:rPr lang="en-US" sz="2700" kern="1200" dirty="0" err="1"/>
            <a:t>i</a:t>
          </a:r>
          <a:r>
            <a:rPr lang="en-US" sz="2700" kern="1200" dirty="0"/>
            <a:t> </a:t>
          </a:r>
          <a:r>
            <a:rPr lang="en-US" sz="2700" kern="1200" dirty="0" err="1"/>
            <a:t>sve</a:t>
          </a:r>
          <a:r>
            <a:rPr lang="en-US" sz="2700" kern="1200" dirty="0"/>
            <a:t> je </a:t>
          </a:r>
          <a:r>
            <a:rPr lang="en-US" sz="2700" kern="1200" dirty="0" err="1"/>
            <a:t>zastupljenija</a:t>
          </a:r>
          <a:r>
            <a:rPr lang="en-US" sz="2700" kern="1200" dirty="0"/>
            <a:t> u </a:t>
          </a:r>
          <a:r>
            <a:rPr lang="en-US" sz="2700" kern="1200" dirty="0" err="1"/>
            <a:t>ljudskoj</a:t>
          </a:r>
          <a:r>
            <a:rPr lang="en-US" sz="2700" kern="1200" dirty="0"/>
            <a:t> </a:t>
          </a:r>
          <a:r>
            <a:rPr lang="en-US" sz="2700" kern="1200" dirty="0" err="1"/>
            <a:t>svakodnevnici</a:t>
          </a:r>
          <a:endParaRPr lang="en-US" sz="2700" kern="1200" dirty="0"/>
        </a:p>
      </dsp:txBody>
      <dsp:txXfrm>
        <a:off x="52431" y="2861943"/>
        <a:ext cx="6707418" cy="969198"/>
      </dsp:txXfrm>
    </dsp:sp>
    <dsp:sp modelId="{7118077C-0D5B-419C-8A94-C29F177A4FAF}">
      <dsp:nvSpPr>
        <dsp:cNvPr id="0" name=""/>
        <dsp:cNvSpPr/>
      </dsp:nvSpPr>
      <dsp:spPr>
        <a:xfrm>
          <a:off x="0" y="3961332"/>
          <a:ext cx="6812280" cy="1074060"/>
        </a:xfrm>
        <a:prstGeom prst="roundRect">
          <a:avLst/>
        </a:prstGeom>
        <a:solidFill>
          <a:schemeClr val="accent2">
            <a:hueOff val="-1506590"/>
            <a:satOff val="-11021"/>
            <a:lumOff val="-1254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Smanjenje</a:t>
          </a:r>
          <a:r>
            <a:rPr lang="en-US" sz="2700" kern="1200" dirty="0"/>
            <a:t> </a:t>
          </a:r>
          <a:r>
            <a:rPr lang="en-US" sz="2700" kern="1200" dirty="0" err="1"/>
            <a:t>utro</a:t>
          </a:r>
          <a:r>
            <a:rPr lang="sr-Latn-RS" sz="2700" kern="1200" dirty="0"/>
            <a:t>š</a:t>
          </a:r>
          <a:r>
            <a:rPr lang="en-US" sz="2700" kern="1200" dirty="0"/>
            <a:t>ka </a:t>
          </a:r>
          <a:r>
            <a:rPr lang="en-US" sz="2700" kern="1200" dirty="0" err="1"/>
            <a:t>elektri</a:t>
          </a:r>
          <a:r>
            <a:rPr lang="sr-Latn-RS" sz="2700" kern="1200" dirty="0"/>
            <a:t>č</a:t>
          </a:r>
          <a:r>
            <a:rPr lang="en-US" sz="2700" kern="1200" dirty="0"/>
            <a:t>ne </a:t>
          </a:r>
          <a:r>
            <a:rPr lang="en-US" sz="2700" kern="1200" dirty="0" err="1"/>
            <a:t>energije</a:t>
          </a:r>
          <a:r>
            <a:rPr lang="en-US" sz="2700" kern="1200" dirty="0"/>
            <a:t> </a:t>
          </a:r>
          <a:r>
            <a:rPr lang="en-US" sz="2700" kern="1200" dirty="0" err="1"/>
            <a:t>uti</a:t>
          </a:r>
          <a:r>
            <a:rPr lang="sr-Latn-RS" sz="2700" kern="1200" dirty="0"/>
            <a:t>č</a:t>
          </a:r>
          <a:r>
            <a:rPr lang="en-US" sz="2700" kern="1200" dirty="0"/>
            <a:t>e </a:t>
          </a:r>
          <a:r>
            <a:rPr lang="en-US" sz="2700" kern="1200" dirty="0" err="1"/>
            <a:t>na</a:t>
          </a:r>
          <a:r>
            <a:rPr lang="en-US" sz="2700" kern="1200" dirty="0"/>
            <a:t> </a:t>
          </a:r>
          <a:r>
            <a:rPr lang="en-US" sz="2700" kern="1200" dirty="0" err="1"/>
            <a:t>pobolj</a:t>
          </a:r>
          <a:r>
            <a:rPr lang="sr-Latn-RS" sz="2700" kern="1200" dirty="0"/>
            <a:t>š</a:t>
          </a:r>
          <a:r>
            <a:rPr lang="en-US" sz="2700" kern="1200" dirty="0" err="1"/>
            <a:t>anje</a:t>
          </a:r>
          <a:r>
            <a:rPr lang="en-US" sz="2700" kern="1200" dirty="0"/>
            <a:t> </a:t>
          </a:r>
          <a:r>
            <a:rPr lang="en-US" sz="2700" kern="1200" dirty="0" err="1"/>
            <a:t>privrede</a:t>
          </a:r>
          <a:endParaRPr lang="en-US" sz="2700" kern="1200" dirty="0"/>
        </a:p>
      </dsp:txBody>
      <dsp:txXfrm>
        <a:off x="52431" y="4013763"/>
        <a:ext cx="6707418" cy="9691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D7FDBF-B5DC-467C-9B61-3B648DE8FA60}">
      <dsp:nvSpPr>
        <dsp:cNvPr id="0" name=""/>
        <dsp:cNvSpPr/>
      </dsp:nvSpPr>
      <dsp:spPr>
        <a:xfrm>
          <a:off x="484281" y="1089"/>
          <a:ext cx="2980591" cy="17883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Odre</a:t>
          </a:r>
          <a:r>
            <a:rPr lang="sr-Latn-RS" sz="2800" kern="1200" dirty="0"/>
            <a:t>đ</a:t>
          </a:r>
          <a:r>
            <a:rPr lang="en-US" sz="2800" kern="1200" dirty="0" err="1"/>
            <a:t>ivanje</a:t>
          </a:r>
          <a:r>
            <a:rPr lang="en-US" sz="2800" kern="1200" dirty="0"/>
            <a:t> </a:t>
          </a:r>
          <a:r>
            <a:rPr lang="en-US" sz="2800" kern="1200" dirty="0" err="1"/>
            <a:t>cilja</a:t>
          </a:r>
          <a:r>
            <a:rPr lang="en-US" sz="2800" kern="1200" dirty="0"/>
            <a:t> marketing plana</a:t>
          </a:r>
        </a:p>
      </dsp:txBody>
      <dsp:txXfrm>
        <a:off x="484281" y="1089"/>
        <a:ext cx="2980591" cy="1788354"/>
      </dsp:txXfrm>
    </dsp:sp>
    <dsp:sp modelId="{FCBF5054-A97A-4070-99F0-76AB855D2F20}">
      <dsp:nvSpPr>
        <dsp:cNvPr id="0" name=""/>
        <dsp:cNvSpPr/>
      </dsp:nvSpPr>
      <dsp:spPr>
        <a:xfrm>
          <a:off x="3762932" y="1089"/>
          <a:ext cx="2980591" cy="17883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Sastanci</a:t>
          </a:r>
        </a:p>
      </dsp:txBody>
      <dsp:txXfrm>
        <a:off x="3762932" y="1089"/>
        <a:ext cx="2980591" cy="1788354"/>
      </dsp:txXfrm>
    </dsp:sp>
    <dsp:sp modelId="{FD28977B-8C73-45BE-A378-DA5C91BCDE35}">
      <dsp:nvSpPr>
        <dsp:cNvPr id="0" name=""/>
        <dsp:cNvSpPr/>
      </dsp:nvSpPr>
      <dsp:spPr>
        <a:xfrm>
          <a:off x="7041582" y="1089"/>
          <a:ext cx="2980591" cy="17883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Pisanje</a:t>
          </a:r>
          <a:r>
            <a:rPr lang="en-US" sz="2800" kern="1200" dirty="0"/>
            <a:t> </a:t>
          </a:r>
          <a:r>
            <a:rPr lang="en-US" sz="2800" kern="1200" dirty="0" err="1"/>
            <a:t>izve</a:t>
          </a:r>
          <a:r>
            <a:rPr lang="sr-Latn-RS" sz="2800" kern="1200" dirty="0"/>
            <a:t>š</a:t>
          </a:r>
          <a:r>
            <a:rPr lang="en-US" sz="2800" kern="1200" dirty="0" err="1"/>
            <a:t>taja</a:t>
          </a:r>
          <a:r>
            <a:rPr lang="en-US" sz="2800" kern="1200" dirty="0"/>
            <a:t> za </a:t>
          </a:r>
          <a:r>
            <a:rPr lang="en-US" sz="2800" kern="1200" dirty="0" err="1"/>
            <a:t>dati</a:t>
          </a:r>
          <a:r>
            <a:rPr lang="en-US" sz="2800" kern="1200" dirty="0"/>
            <a:t> period</a:t>
          </a:r>
        </a:p>
      </dsp:txBody>
      <dsp:txXfrm>
        <a:off x="7041582" y="1089"/>
        <a:ext cx="2980591" cy="1788354"/>
      </dsp:txXfrm>
    </dsp:sp>
    <dsp:sp modelId="{8586B8E9-005C-4B92-A681-6F5CE79779B8}">
      <dsp:nvSpPr>
        <dsp:cNvPr id="0" name=""/>
        <dsp:cNvSpPr/>
      </dsp:nvSpPr>
      <dsp:spPr>
        <a:xfrm>
          <a:off x="484281" y="2087503"/>
          <a:ext cx="2980591" cy="178835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Pra</a:t>
          </a:r>
          <a:r>
            <a:rPr lang="sr-Latn-RS" sz="2800" kern="1200" dirty="0"/>
            <a:t>ć</a:t>
          </a:r>
          <a:r>
            <a:rPr lang="en-US" sz="2800" kern="1200" dirty="0" err="1"/>
            <a:t>enje</a:t>
          </a:r>
          <a:r>
            <a:rPr lang="en-US" sz="2800" kern="1200" dirty="0"/>
            <a:t> </a:t>
          </a:r>
          <a:r>
            <a:rPr lang="en-US" sz="2800" kern="1200" dirty="0" err="1"/>
            <a:t>i</a:t>
          </a:r>
          <a:r>
            <a:rPr lang="en-US" sz="2800" kern="1200" dirty="0"/>
            <a:t> pore</a:t>
          </a:r>
          <a:r>
            <a:rPr lang="sr-Latn-RS" sz="2800" kern="1200" dirty="0"/>
            <a:t>đ</a:t>
          </a:r>
          <a:r>
            <a:rPr lang="en-US" sz="2800" kern="1200" dirty="0" err="1"/>
            <a:t>enje</a:t>
          </a:r>
          <a:r>
            <a:rPr lang="en-US" sz="2800" kern="1200" dirty="0"/>
            <a:t> </a:t>
          </a:r>
          <a:r>
            <a:rPr lang="en-US" sz="2800" kern="1200" dirty="0" err="1"/>
            <a:t>rezultata</a:t>
          </a:r>
          <a:r>
            <a:rPr lang="en-US" sz="2800" kern="1200" dirty="0"/>
            <a:t> </a:t>
          </a:r>
          <a:r>
            <a:rPr lang="en-US" sz="2800" kern="1200" dirty="0" err="1"/>
            <a:t>i</a:t>
          </a:r>
          <a:r>
            <a:rPr lang="en-US" sz="2800" kern="1200" dirty="0"/>
            <a:t> </a:t>
          </a:r>
          <a:r>
            <a:rPr lang="en-US" sz="2800" kern="1200" dirty="0" err="1"/>
            <a:t>performansi</a:t>
          </a:r>
          <a:endParaRPr lang="en-US" sz="2800" kern="1200" dirty="0"/>
        </a:p>
      </dsp:txBody>
      <dsp:txXfrm>
        <a:off x="484281" y="2087503"/>
        <a:ext cx="2980591" cy="1788354"/>
      </dsp:txXfrm>
    </dsp:sp>
    <dsp:sp modelId="{EB67A015-DA1E-48DF-AA93-280569088D1B}">
      <dsp:nvSpPr>
        <dsp:cNvPr id="0" name=""/>
        <dsp:cNvSpPr/>
      </dsp:nvSpPr>
      <dsp:spPr>
        <a:xfrm>
          <a:off x="3762932" y="2087503"/>
          <a:ext cx="2980591" cy="17883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Burn dijagram</a:t>
          </a:r>
        </a:p>
      </dsp:txBody>
      <dsp:txXfrm>
        <a:off x="3762932" y="2087503"/>
        <a:ext cx="2980591" cy="1788354"/>
      </dsp:txXfrm>
    </dsp:sp>
    <dsp:sp modelId="{6050C62D-DDE2-4DBE-9814-16A1AE0060BC}">
      <dsp:nvSpPr>
        <dsp:cNvPr id="0" name=""/>
        <dsp:cNvSpPr/>
      </dsp:nvSpPr>
      <dsp:spPr>
        <a:xfrm>
          <a:off x="7041582" y="2087503"/>
          <a:ext cx="2980591" cy="17883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Izve</a:t>
          </a:r>
          <a:r>
            <a:rPr lang="sr-Latn-RS" sz="2800" kern="1200" dirty="0"/>
            <a:t>š</a:t>
          </a:r>
          <a:r>
            <a:rPr lang="en-US" sz="2800" kern="1200" dirty="0" err="1"/>
            <a:t>taji</a:t>
          </a:r>
          <a:r>
            <a:rPr lang="en-US" sz="2800" kern="1200" dirty="0"/>
            <a:t> </a:t>
          </a:r>
          <a:r>
            <a:rPr lang="en-US" sz="2800" kern="1200" dirty="0" err="1"/>
            <a:t>sa</a:t>
          </a:r>
          <a:r>
            <a:rPr lang="en-US" sz="2800" kern="1200" dirty="0"/>
            <a:t> </a:t>
          </a:r>
          <a:r>
            <a:rPr lang="en-US" sz="2800" kern="1200" dirty="0" err="1"/>
            <a:t>statusnih</a:t>
          </a:r>
          <a:r>
            <a:rPr lang="en-US" sz="2800" kern="1200" dirty="0"/>
            <a:t> </a:t>
          </a:r>
          <a:r>
            <a:rPr lang="en-US" sz="2800" kern="1200" dirty="0" err="1"/>
            <a:t>sastanaka</a:t>
          </a:r>
          <a:endParaRPr lang="en-US" sz="2800" kern="1200" dirty="0"/>
        </a:p>
      </dsp:txBody>
      <dsp:txXfrm>
        <a:off x="7041582" y="2087503"/>
        <a:ext cx="2980591" cy="17883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1330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82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1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26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22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77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151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37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1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7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4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83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79" r:id="rId2"/>
    <p:sldLayoutId id="2147483678" r:id="rId3"/>
    <p:sldLayoutId id="2147483677" r:id="rId4"/>
    <p:sldLayoutId id="2147483676" r:id="rId5"/>
    <p:sldLayoutId id="2147483675" r:id="rId6"/>
    <p:sldLayoutId id="2147483674" r:id="rId7"/>
    <p:sldLayoutId id="2147483673" r:id="rId8"/>
    <p:sldLayoutId id="2147483672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5FB11-8906-4FA4-9B2A-F799C5D793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43"/>
          <a:stretch/>
        </p:blipFill>
        <p:spPr>
          <a:xfrm>
            <a:off x="-7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40000"/>
                </a:schemeClr>
              </a:gs>
              <a:gs pos="100000">
                <a:schemeClr val="tx1">
                  <a:alpha val="8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C8A70-45CF-4DC5-B27C-824AE20BE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16" y="1685025"/>
            <a:ext cx="7985759" cy="1894853"/>
          </a:xfrm>
        </p:spPr>
        <p:txBody>
          <a:bodyPr anchor="b"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Marketing plan</a:t>
            </a:r>
            <a:br>
              <a:rPr lang="en-US" sz="4000" dirty="0">
                <a:solidFill>
                  <a:schemeClr val="bg1"/>
                </a:solidFill>
              </a:rPr>
            </a:b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F1A73-7CE2-4C9B-AC55-DEA27939E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21" y="4615838"/>
            <a:ext cx="6960524" cy="598516"/>
          </a:xfrm>
        </p:spPr>
        <p:txBody>
          <a:bodyPr anchor="t">
            <a:norm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DeSmartEm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91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Rectangle 39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E78B24-3E74-4107-A8BD-D88523186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 err="1"/>
              <a:t>Hvala</a:t>
            </a:r>
            <a:r>
              <a:rPr lang="en-US" sz="8000" dirty="0"/>
              <a:t> </a:t>
            </a:r>
            <a:r>
              <a:rPr lang="en-US" sz="8000" dirty="0" err="1"/>
              <a:t>na</a:t>
            </a:r>
            <a:r>
              <a:rPr lang="en-US" sz="8000" dirty="0"/>
              <a:t> pa</a:t>
            </a:r>
            <a:r>
              <a:rPr lang="sr-Latn-RS" sz="8000" dirty="0"/>
              <a:t>ž</a:t>
            </a:r>
            <a:r>
              <a:rPr lang="en-US" sz="8000" dirty="0" err="1"/>
              <a:t>nji</a:t>
            </a:r>
            <a:r>
              <a:rPr lang="en-US" sz="8000" dirty="0"/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F09CE-E1C6-4DAC-A7FD-6188A5B41879}"/>
              </a:ext>
            </a:extLst>
          </p:cNvPr>
          <p:cNvSpPr txBox="1"/>
          <p:nvPr/>
        </p:nvSpPr>
        <p:spPr>
          <a:xfrm>
            <a:off x="6096000" y="4619624"/>
            <a:ext cx="5251703" cy="1038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 defTabSz="914400">
              <a:lnSpc>
                <a:spcPct val="110000"/>
              </a:lnSpc>
              <a:spcBef>
                <a:spcPts val="1000"/>
              </a:spcBef>
            </a:pPr>
            <a:r>
              <a:rPr lang="en-US" sz="2400" dirty="0" err="1"/>
              <a:t>Emilija</a:t>
            </a:r>
            <a:r>
              <a:rPr lang="en-US" sz="2400" dirty="0"/>
              <a:t> Niki</a:t>
            </a:r>
            <a:r>
              <a:rPr lang="sr-Latn-RS" sz="2400" dirty="0"/>
              <a:t>ć</a:t>
            </a:r>
            <a:endParaRPr lang="en-US" sz="2400" dirty="0"/>
          </a:p>
          <a:p>
            <a:pPr algn="r" defTabSz="914400">
              <a:lnSpc>
                <a:spcPct val="110000"/>
              </a:lnSpc>
              <a:spcBef>
                <a:spcPts val="1000"/>
              </a:spcBef>
            </a:pPr>
            <a:r>
              <a:rPr lang="en-US" sz="2400" dirty="0"/>
              <a:t>Ana Vu</a:t>
            </a:r>
            <a:r>
              <a:rPr lang="sr-Latn-RS" sz="2400" dirty="0"/>
              <a:t>č</a:t>
            </a:r>
            <a:r>
              <a:rPr lang="en-US" sz="2400" dirty="0" err="1"/>
              <a:t>elji</a:t>
            </a:r>
            <a:r>
              <a:rPr lang="sr-Latn-RS" sz="2400"/>
              <a:t>ć</a:t>
            </a:r>
            <a:endParaRPr lang="en-US" sz="2400" dirty="0"/>
          </a:p>
          <a:p>
            <a:pPr algn="r" defTabSz="914400">
              <a:lnSpc>
                <a:spcPct val="110000"/>
              </a:lnSpc>
              <a:spcBef>
                <a:spcPts val="1000"/>
              </a:spcBef>
            </a:pPr>
            <a:endParaRPr lang="en-US" sz="2400" dirty="0"/>
          </a:p>
        </p:txBody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43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8338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E69E3-F06B-4603-85C6-712CFDE44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 dirty="0" err="1"/>
              <a:t>Koordinator</a:t>
            </a:r>
            <a:r>
              <a:rPr lang="en-US" sz="6000" dirty="0"/>
              <a:t> </a:t>
            </a:r>
            <a:r>
              <a:rPr lang="en-US" sz="6000" dirty="0" err="1"/>
              <a:t>projekta</a:t>
            </a:r>
            <a:endParaRPr lang="en-US" sz="6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3638EDC-30F8-43AC-BC91-20E672A77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US" sz="2000" dirty="0" err="1"/>
              <a:t>Elektrotehni</a:t>
            </a:r>
            <a:r>
              <a:rPr lang="sr-Latn-RS" sz="2000" dirty="0"/>
              <a:t>č</a:t>
            </a:r>
            <a:r>
              <a:rPr lang="en-US" sz="2000" dirty="0" err="1"/>
              <a:t>ki</a:t>
            </a:r>
            <a:r>
              <a:rPr lang="en-US" sz="2000" dirty="0"/>
              <a:t> </a:t>
            </a:r>
            <a:r>
              <a:rPr lang="en-US" sz="2000" dirty="0" err="1"/>
              <a:t>fakultet</a:t>
            </a:r>
            <a:r>
              <a:rPr lang="en-US" sz="2000" dirty="0"/>
              <a:t> </a:t>
            </a:r>
            <a:r>
              <a:rPr lang="en-US" sz="2000" dirty="0" err="1"/>
              <a:t>Univerziteta</a:t>
            </a:r>
            <a:r>
              <a:rPr lang="en-US" sz="2000" dirty="0"/>
              <a:t> u </a:t>
            </a:r>
            <a:r>
              <a:rPr lang="en-US" sz="2000" dirty="0" err="1"/>
              <a:t>Beogradu</a:t>
            </a:r>
            <a:endParaRPr lang="en-US" sz="2000" dirty="0"/>
          </a:p>
          <a:p>
            <a:r>
              <a:rPr lang="en-US" sz="2000" dirty="0" err="1"/>
              <a:t>Ustanova</a:t>
            </a:r>
            <a:r>
              <a:rPr lang="en-US" sz="2000" dirty="0"/>
              <a:t> </a:t>
            </a:r>
            <a:r>
              <a:rPr lang="en-US" sz="2000" dirty="0" err="1"/>
              <a:t>koja</a:t>
            </a:r>
            <a:r>
              <a:rPr lang="en-US" sz="2000" dirty="0"/>
              <a:t> </a:t>
            </a:r>
            <a:r>
              <a:rPr lang="en-US" sz="2000" dirty="0" err="1"/>
              <a:t>neguje</a:t>
            </a:r>
            <a:r>
              <a:rPr lang="en-US" sz="2000" dirty="0"/>
              <a:t> </a:t>
            </a:r>
            <a:r>
              <a:rPr lang="en-US" sz="2000" dirty="0" err="1"/>
              <a:t>tradiciju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kvalitet</a:t>
            </a:r>
            <a:endParaRPr lang="en-US" sz="2000" dirty="0"/>
          </a:p>
          <a:p>
            <a:r>
              <a:rPr lang="en-US" sz="2000" dirty="0"/>
              <a:t>Me</a:t>
            </a:r>
            <a:r>
              <a:rPr lang="sr-Latn-RS" sz="2000" dirty="0"/>
              <a:t>đ</a:t>
            </a:r>
            <a:r>
              <a:rPr lang="en-US" sz="2000" dirty="0"/>
              <a:t>u </a:t>
            </a:r>
            <a:r>
              <a:rPr lang="en-US" sz="2000" dirty="0" err="1"/>
              <a:t>najboljim</a:t>
            </a:r>
            <a:r>
              <a:rPr lang="en-US" sz="2000" dirty="0"/>
              <a:t> </a:t>
            </a:r>
            <a:r>
              <a:rPr lang="en-US" sz="2000" dirty="0" err="1"/>
              <a:t>fakultetima</a:t>
            </a:r>
            <a:r>
              <a:rPr lang="en-US" sz="2000" dirty="0"/>
              <a:t> u </a:t>
            </a:r>
            <a:r>
              <a:rPr lang="en-US" sz="2000" dirty="0" err="1"/>
              <a:t>oblasti</a:t>
            </a:r>
            <a:r>
              <a:rPr lang="en-US" sz="2000" dirty="0"/>
              <a:t> </a:t>
            </a:r>
            <a:r>
              <a:rPr lang="en-US" sz="2000" dirty="0" err="1"/>
              <a:t>elektrotehnike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ra</a:t>
            </a:r>
            <a:r>
              <a:rPr lang="sr-Latn-RS" sz="2000" dirty="0"/>
              <a:t>č</a:t>
            </a:r>
            <a:r>
              <a:rPr lang="en-US" sz="2000" dirty="0" err="1"/>
              <a:t>unarstva</a:t>
            </a:r>
            <a:r>
              <a:rPr lang="en-US" sz="2000" dirty="0"/>
              <a:t> u </a:t>
            </a:r>
            <a:r>
              <a:rPr lang="en-US" sz="2000" dirty="0" err="1"/>
              <a:t>Jugoisto</a:t>
            </a:r>
            <a:r>
              <a:rPr lang="sr-Latn-RS" sz="2000" dirty="0"/>
              <a:t>č</a:t>
            </a:r>
            <a:r>
              <a:rPr lang="en-US" sz="2000" dirty="0" err="1"/>
              <a:t>noj</a:t>
            </a:r>
            <a:r>
              <a:rPr lang="en-US" sz="2000" dirty="0"/>
              <a:t> </a:t>
            </a:r>
            <a:r>
              <a:rPr lang="en-US" sz="2000" dirty="0" err="1"/>
              <a:t>Evropi</a:t>
            </a:r>
            <a:endParaRPr lang="en-US" sz="2000" dirty="0"/>
          </a:p>
          <a:p>
            <a:r>
              <a:rPr lang="en-US" sz="2000" dirty="0"/>
              <a:t>Ima </a:t>
            </a:r>
            <a:r>
              <a:rPr lang="sr-Latn-RS" sz="2000" dirty="0"/>
              <a:t>č</a:t>
            </a:r>
            <a:r>
              <a:rPr lang="en-US" sz="2000" dirty="0" err="1"/>
              <a:t>etiri</a:t>
            </a:r>
            <a:r>
              <a:rPr lang="en-US" sz="2000" dirty="0"/>
              <a:t> </a:t>
            </a:r>
            <a:r>
              <a:rPr lang="en-US" sz="2000" dirty="0" err="1"/>
              <a:t>studijska</a:t>
            </a:r>
            <a:r>
              <a:rPr lang="en-US" sz="2000" dirty="0"/>
              <a:t> </a:t>
            </a:r>
            <a:r>
              <a:rPr lang="en-US" sz="2000" dirty="0" err="1"/>
              <a:t>programa</a:t>
            </a:r>
            <a:r>
              <a:rPr lang="en-US" sz="2000" dirty="0"/>
              <a:t>: </a:t>
            </a:r>
            <a:r>
              <a:rPr lang="en-US" sz="2000" dirty="0" err="1"/>
              <a:t>dva</a:t>
            </a:r>
            <a:r>
              <a:rPr lang="en-US" sz="2000" dirty="0"/>
              <a:t> </a:t>
            </a:r>
            <a:r>
              <a:rPr lang="en-US" sz="2000" dirty="0" err="1"/>
              <a:t>osnovna</a:t>
            </a:r>
            <a:r>
              <a:rPr lang="en-US" sz="2000" dirty="0"/>
              <a:t>, </a:t>
            </a:r>
            <a:r>
              <a:rPr lang="en-US" sz="2000" dirty="0" err="1"/>
              <a:t>jedan</a:t>
            </a:r>
            <a:r>
              <a:rPr lang="en-US" sz="2000" dirty="0"/>
              <a:t> master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jedan</a:t>
            </a:r>
            <a:r>
              <a:rPr lang="en-US" sz="2000" dirty="0"/>
              <a:t> </a:t>
            </a:r>
            <a:r>
              <a:rPr lang="en-US" sz="2000" dirty="0" err="1"/>
              <a:t>doktorski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41327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F00FCF-23C0-44C7-B4B4-98AC59E24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/>
              <a:t>Misija</a:t>
            </a:r>
            <a:endParaRPr lang="en-US" dirty="0"/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0E4EF-FF45-44CF-B099-A0FEB2C7B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 dirty="0" err="1"/>
              <a:t>Prebacivanje</a:t>
            </a:r>
            <a:r>
              <a:rPr lang="en-US" sz="2000" dirty="0"/>
              <a:t> </a:t>
            </a:r>
            <a:r>
              <a:rPr lang="sr-Latn-RS" sz="2000" dirty="0"/>
              <a:t>š</a:t>
            </a:r>
            <a:r>
              <a:rPr lang="en-US" sz="2000" dirty="0" err="1"/>
              <a:t>kolskih</a:t>
            </a:r>
            <a:r>
              <a:rPr lang="en-US" sz="2000" dirty="0"/>
              <a:t> </a:t>
            </a:r>
            <a:r>
              <a:rPr lang="en-US" sz="2000" dirty="0" err="1"/>
              <a:t>ustanova</a:t>
            </a:r>
            <a:r>
              <a:rPr lang="en-US" sz="2000" dirty="0"/>
              <a:t> u </a:t>
            </a:r>
            <a:r>
              <a:rPr lang="en-US" sz="2000" dirty="0" err="1"/>
              <a:t>Republici</a:t>
            </a:r>
            <a:r>
              <a:rPr lang="en-US" sz="2000" dirty="0"/>
              <a:t> </a:t>
            </a:r>
            <a:r>
              <a:rPr lang="en-US" sz="2000" dirty="0" err="1"/>
              <a:t>Srbiji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moderniji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racionalniji</a:t>
            </a:r>
            <a:r>
              <a:rPr lang="en-US" sz="2000" dirty="0"/>
              <a:t> </a:t>
            </a:r>
            <a:r>
              <a:rPr lang="en-US" sz="2000" dirty="0" err="1"/>
              <a:t>nacin</a:t>
            </a:r>
            <a:r>
              <a:rPr lang="en-US" sz="2000" dirty="0"/>
              <a:t> </a:t>
            </a:r>
            <a:r>
              <a:rPr lang="en-US" sz="2000" dirty="0" err="1"/>
              <a:t>utro</a:t>
            </a:r>
            <a:r>
              <a:rPr lang="sr-Latn-RS" sz="2000" dirty="0"/>
              <a:t>š</a:t>
            </a:r>
            <a:r>
              <a:rPr lang="en-US" sz="2000" dirty="0"/>
              <a:t>ka </a:t>
            </a:r>
            <a:r>
              <a:rPr lang="en-US" sz="2000" dirty="0" err="1"/>
              <a:t>elektri</a:t>
            </a:r>
            <a:r>
              <a:rPr lang="sr-Latn-RS" sz="2000" dirty="0"/>
              <a:t>č</a:t>
            </a:r>
            <a:r>
              <a:rPr lang="en-US" sz="2000" dirty="0"/>
              <a:t>ne </a:t>
            </a:r>
            <a:r>
              <a:rPr lang="en-US" sz="2000" dirty="0" err="1"/>
              <a:t>energije</a:t>
            </a:r>
            <a:r>
              <a:rPr lang="en-US" sz="2000" dirty="0"/>
              <a:t> </a:t>
            </a:r>
            <a:r>
              <a:rPr lang="en-US" sz="2000" dirty="0" err="1"/>
              <a:t>koriste</a:t>
            </a:r>
            <a:r>
              <a:rPr lang="sr-Latn-RS" sz="2000" dirty="0"/>
              <a:t>ć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princip</a:t>
            </a:r>
            <a:r>
              <a:rPr lang="en-US" sz="2000" dirty="0"/>
              <a:t> “</a:t>
            </a:r>
            <a:r>
              <a:rPr lang="en-US" sz="2000" dirty="0" err="1"/>
              <a:t>pametnih</a:t>
            </a:r>
            <a:r>
              <a:rPr lang="en-US" sz="2000" dirty="0"/>
              <a:t> </a:t>
            </a:r>
            <a:r>
              <a:rPr lang="en-US" sz="2000" dirty="0" err="1"/>
              <a:t>zgrada</a:t>
            </a:r>
            <a:r>
              <a:rPr lang="en-US" sz="20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5310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3F4E96-833E-482F-8161-20F3F2D9C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/>
              <a:t>Vizija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E3691-7498-4D9A-809C-B75195AFB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 dirty="0" err="1"/>
              <a:t>DeSmartEm</a:t>
            </a:r>
            <a:r>
              <a:rPr lang="en-US" sz="2000" dirty="0"/>
              <a:t>- </a:t>
            </a:r>
            <a:r>
              <a:rPr lang="en-US" sz="2000" dirty="0" err="1"/>
              <a:t>kori</a:t>
            </a:r>
            <a:r>
              <a:rPr lang="sr-Latn-RS" sz="2000" dirty="0"/>
              <a:t>šć</a:t>
            </a:r>
            <a:r>
              <a:rPr lang="en-US" sz="2000" dirty="0" err="1"/>
              <a:t>enje</a:t>
            </a:r>
            <a:r>
              <a:rPr lang="en-US" sz="2000" dirty="0"/>
              <a:t> </a:t>
            </a:r>
            <a:r>
              <a:rPr lang="en-US" sz="2000" dirty="0" err="1"/>
              <a:t>pametnih</a:t>
            </a:r>
            <a:r>
              <a:rPr lang="en-US" sz="2000" dirty="0"/>
              <a:t> </a:t>
            </a:r>
            <a:r>
              <a:rPr lang="en-US" sz="2000" dirty="0" err="1"/>
              <a:t>senzora</a:t>
            </a:r>
            <a:r>
              <a:rPr lang="en-US" sz="2000" dirty="0"/>
              <a:t> za </a:t>
            </a:r>
            <a:r>
              <a:rPr lang="en-US" sz="2000" dirty="0" err="1"/>
              <a:t>regulaciju</a:t>
            </a:r>
            <a:r>
              <a:rPr lang="en-US" sz="2000" dirty="0"/>
              <a:t> temperature, </a:t>
            </a:r>
            <a:r>
              <a:rPr lang="en-US" sz="2000" dirty="0" err="1"/>
              <a:t>ventilacije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klimatizacije</a:t>
            </a:r>
            <a:r>
              <a:rPr lang="en-US" sz="2000" dirty="0"/>
              <a:t> </a:t>
            </a:r>
            <a:r>
              <a:rPr lang="sr-Latn-RS" sz="2000" dirty="0"/>
              <a:t>č</a:t>
            </a:r>
            <a:r>
              <a:rPr lang="en-US" sz="2000" dirty="0" err="1"/>
              <a:t>ije</a:t>
            </a:r>
            <a:r>
              <a:rPr lang="en-US" sz="2000" dirty="0"/>
              <a:t> se </a:t>
            </a:r>
            <a:r>
              <a:rPr lang="en-US" sz="2000" dirty="0" err="1"/>
              <a:t>stanje</a:t>
            </a:r>
            <a:r>
              <a:rPr lang="en-US" sz="2000" dirty="0"/>
              <a:t> </a:t>
            </a:r>
            <a:r>
              <a:rPr lang="en-US" sz="2000" dirty="0" err="1"/>
              <a:t>mo</a:t>
            </a:r>
            <a:r>
              <a:rPr lang="sr-Latn-RS" sz="2000" dirty="0"/>
              <a:t>ž</a:t>
            </a:r>
            <a:r>
              <a:rPr lang="en-US" sz="2000" dirty="0"/>
              <a:t>e </a:t>
            </a:r>
            <a:r>
              <a:rPr lang="en-US" sz="2000" dirty="0" err="1"/>
              <a:t>pratiti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menjati</a:t>
            </a:r>
            <a:r>
              <a:rPr lang="en-US" sz="2000" dirty="0"/>
              <a:t> </a:t>
            </a:r>
            <a:r>
              <a:rPr lang="en-US" sz="2000" dirty="0" err="1"/>
              <a:t>preko</a:t>
            </a:r>
            <a:r>
              <a:rPr lang="en-US" sz="2000" dirty="0"/>
              <a:t> </a:t>
            </a:r>
            <a:r>
              <a:rPr lang="en-US" sz="2000" dirty="0" err="1"/>
              <a:t>jednostavne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intuitivne</a:t>
            </a:r>
            <a:r>
              <a:rPr lang="en-US" sz="2000" dirty="0"/>
              <a:t> </a:t>
            </a:r>
            <a:r>
              <a:rPr lang="en-US" sz="2000" dirty="0" err="1"/>
              <a:t>aplikacije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0646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30DFFC-DD65-4216-9E4E-180CAE9D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Opis projekta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61B1A67-FF74-4016-AE4D-9AF76D970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 err="1"/>
              <a:t>Osmi</a:t>
            </a:r>
            <a:r>
              <a:rPr lang="sr-Latn-RS" sz="2000" dirty="0"/>
              <a:t>š</a:t>
            </a:r>
            <a:r>
              <a:rPr lang="en-US" sz="2000" dirty="0" err="1"/>
              <a:t>ljen</a:t>
            </a:r>
            <a:r>
              <a:rPr lang="en-US" sz="2000" dirty="0"/>
              <a:t> u </a:t>
            </a:r>
            <a:r>
              <a:rPr lang="en-US" sz="2000" dirty="0" err="1"/>
              <a:t>saradnji</a:t>
            </a:r>
            <a:r>
              <a:rPr lang="en-US" sz="2000" dirty="0"/>
              <a:t> </a:t>
            </a:r>
            <a:r>
              <a:rPr lang="en-US" sz="2000" dirty="0" err="1"/>
              <a:t>sa</a:t>
            </a:r>
            <a:r>
              <a:rPr lang="en-US" sz="2000" dirty="0"/>
              <a:t> </a:t>
            </a:r>
            <a:r>
              <a:rPr lang="en-US" sz="2000" dirty="0" err="1"/>
              <a:t>Ministarstvom</a:t>
            </a:r>
            <a:r>
              <a:rPr lang="en-US" sz="2000" dirty="0"/>
              <a:t> </a:t>
            </a:r>
            <a:r>
              <a:rPr lang="en-US" sz="2000" dirty="0" err="1"/>
              <a:t>prosvete</a:t>
            </a:r>
            <a:r>
              <a:rPr lang="en-US" sz="2000" dirty="0"/>
              <a:t> </a:t>
            </a:r>
            <a:r>
              <a:rPr lang="en-US" sz="2000" dirty="0" err="1"/>
              <a:t>Republike</a:t>
            </a:r>
            <a:r>
              <a:rPr lang="en-US" sz="2000" dirty="0"/>
              <a:t> Srbije</a:t>
            </a:r>
          </a:p>
          <a:p>
            <a:pPr>
              <a:lnSpc>
                <a:spcPct val="100000"/>
              </a:lnSpc>
            </a:pPr>
            <a:r>
              <a:rPr lang="en-US" sz="2000" dirty="0" err="1"/>
              <a:t>Glavni</a:t>
            </a:r>
            <a:r>
              <a:rPr lang="en-US" sz="2000" dirty="0"/>
              <a:t> </a:t>
            </a:r>
            <a:r>
              <a:rPr lang="en-US" sz="2000" dirty="0" err="1"/>
              <a:t>cilj</a:t>
            </a:r>
            <a:r>
              <a:rPr lang="en-US" sz="2000" dirty="0"/>
              <a:t> je </a:t>
            </a:r>
            <a:r>
              <a:rPr lang="en-US" sz="2000" dirty="0" err="1"/>
              <a:t>smanjenje</a:t>
            </a:r>
            <a:r>
              <a:rPr lang="en-US" sz="2000" dirty="0"/>
              <a:t> </a:t>
            </a:r>
            <a:r>
              <a:rPr lang="en-US" sz="2000" dirty="0" err="1"/>
              <a:t>utro</a:t>
            </a:r>
            <a:r>
              <a:rPr lang="sr-Latn-RS" sz="2000" dirty="0"/>
              <a:t>š</a:t>
            </a:r>
            <a:r>
              <a:rPr lang="en-US" sz="2000" dirty="0"/>
              <a:t>ka </a:t>
            </a:r>
            <a:r>
              <a:rPr lang="en-US" sz="2000" dirty="0" err="1"/>
              <a:t>elektri</a:t>
            </a:r>
            <a:r>
              <a:rPr lang="sr-Latn-RS" sz="2000" dirty="0"/>
              <a:t>č</a:t>
            </a:r>
            <a:r>
              <a:rPr lang="en-US" sz="2000" dirty="0"/>
              <a:t>ne </a:t>
            </a:r>
            <a:r>
              <a:rPr lang="en-US" sz="2000" dirty="0" err="1"/>
              <a:t>energije</a:t>
            </a:r>
            <a:r>
              <a:rPr lang="en-US" sz="2000" dirty="0"/>
              <a:t> u </a:t>
            </a:r>
            <a:r>
              <a:rPr lang="sr-Latn-RS" sz="2000" dirty="0"/>
              <a:t>š</a:t>
            </a:r>
            <a:r>
              <a:rPr lang="en-US" sz="2000" dirty="0" err="1"/>
              <a:t>kolskim</a:t>
            </a:r>
            <a:r>
              <a:rPr lang="en-US" sz="2000" dirty="0"/>
              <a:t> </a:t>
            </a:r>
            <a:r>
              <a:rPr lang="en-US" sz="2000" dirty="0" err="1"/>
              <a:t>ustanovama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err="1"/>
              <a:t>Sastoji</a:t>
            </a:r>
            <a:r>
              <a:rPr lang="en-US" sz="2000" dirty="0"/>
              <a:t> se od </a:t>
            </a:r>
            <a:r>
              <a:rPr lang="en-US" sz="2000" dirty="0" err="1"/>
              <a:t>hardversko-softverskog</a:t>
            </a:r>
            <a:r>
              <a:rPr lang="en-US" sz="2000" dirty="0"/>
              <a:t> </a:t>
            </a:r>
            <a:r>
              <a:rPr lang="en-US" sz="2000" dirty="0" err="1"/>
              <a:t>sistema</a:t>
            </a:r>
            <a:r>
              <a:rPr lang="en-US" sz="2000" dirty="0"/>
              <a:t>- </a:t>
            </a:r>
            <a:r>
              <a:rPr lang="en-US" sz="2000" dirty="0" err="1"/>
              <a:t>pametni</a:t>
            </a:r>
            <a:r>
              <a:rPr lang="en-US" sz="2000" dirty="0"/>
              <a:t> </a:t>
            </a:r>
            <a:r>
              <a:rPr lang="en-US" sz="2000" dirty="0" err="1"/>
              <a:t>senzori</a:t>
            </a:r>
            <a:r>
              <a:rPr lang="en-US" sz="2000" dirty="0"/>
              <a:t> </a:t>
            </a:r>
            <a:r>
              <a:rPr lang="en-US" sz="2000" dirty="0" err="1"/>
              <a:t>koji</a:t>
            </a:r>
            <a:r>
              <a:rPr lang="en-US" sz="2000" dirty="0"/>
              <a:t> reguli</a:t>
            </a:r>
            <a:r>
              <a:rPr lang="sr-Latn-RS" sz="2000" dirty="0"/>
              <a:t>š</a:t>
            </a:r>
            <a:r>
              <a:rPr lang="en-US" sz="2000" dirty="0"/>
              <a:t>u </a:t>
            </a:r>
            <a:r>
              <a:rPr lang="en-US" sz="2000" dirty="0" err="1"/>
              <a:t>temperaturu</a:t>
            </a:r>
            <a:r>
              <a:rPr lang="en-US" sz="2000" dirty="0"/>
              <a:t>, </a:t>
            </a:r>
            <a:r>
              <a:rPr lang="en-US" sz="2000" dirty="0" err="1"/>
              <a:t>ventilaciju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klimatizaciju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aplikacija</a:t>
            </a:r>
            <a:r>
              <a:rPr lang="en-US" sz="2000" dirty="0"/>
              <a:t> </a:t>
            </a:r>
            <a:r>
              <a:rPr lang="en-US" sz="2000" dirty="0" err="1"/>
              <a:t>koja</a:t>
            </a:r>
            <a:r>
              <a:rPr lang="en-US" sz="2000" dirty="0"/>
              <a:t> </a:t>
            </a:r>
            <a:r>
              <a:rPr lang="en-US" sz="2000" dirty="0" err="1"/>
              <a:t>kontroli</a:t>
            </a:r>
            <a:r>
              <a:rPr lang="sr-Latn-RS" sz="2000" dirty="0"/>
              <a:t>š</a:t>
            </a:r>
            <a:r>
              <a:rPr lang="en-US" sz="2000" dirty="0"/>
              <a:t>e </a:t>
            </a:r>
            <a:r>
              <a:rPr lang="en-US" sz="2000" dirty="0" err="1"/>
              <a:t>senzore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err="1"/>
              <a:t>Potpoma</a:t>
            </a:r>
            <a:r>
              <a:rPr lang="sr-Latn-RS" sz="2000" dirty="0"/>
              <a:t>ž</a:t>
            </a:r>
            <a:r>
              <a:rPr lang="en-US" sz="2000" dirty="0"/>
              <a:t>e </a:t>
            </a:r>
            <a:r>
              <a:rPr lang="en-US" sz="2000" dirty="0" err="1"/>
              <a:t>digitalizaciji</a:t>
            </a:r>
            <a:r>
              <a:rPr lang="en-US" sz="2000" dirty="0"/>
              <a:t> </a:t>
            </a:r>
            <a:r>
              <a:rPr lang="en-US" sz="2000" dirty="0" err="1"/>
              <a:t>dr</a:t>
            </a:r>
            <a:r>
              <a:rPr lang="sr-Latn-RS" sz="2000" dirty="0"/>
              <a:t>ž</a:t>
            </a:r>
            <a:r>
              <a:rPr lang="en-US" sz="2000" dirty="0" err="1"/>
              <a:t>avnih</a:t>
            </a:r>
            <a:r>
              <a:rPr lang="en-US" sz="2000" dirty="0"/>
              <a:t> </a:t>
            </a:r>
            <a:r>
              <a:rPr lang="en-US" sz="2000" dirty="0" err="1"/>
              <a:t>ustanova</a:t>
            </a:r>
            <a:r>
              <a:rPr lang="en-US" sz="2000" dirty="0"/>
              <a:t> </a:t>
            </a:r>
            <a:r>
              <a:rPr lang="en-US" sz="2000" dirty="0" err="1"/>
              <a:t>kao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racionalnom</a:t>
            </a:r>
            <a:r>
              <a:rPr lang="en-US" sz="2000" dirty="0"/>
              <a:t> </a:t>
            </a:r>
            <a:r>
              <a:rPr lang="en-US" sz="2000" dirty="0" err="1"/>
              <a:t>kori</a:t>
            </a:r>
            <a:r>
              <a:rPr lang="sr-Latn-RS" sz="2000" dirty="0"/>
              <a:t>šć</a:t>
            </a:r>
            <a:r>
              <a:rPr lang="en-US" sz="2000" dirty="0" err="1"/>
              <a:t>enju</a:t>
            </a:r>
            <a:r>
              <a:rPr lang="en-US" sz="2000" dirty="0"/>
              <a:t> </a:t>
            </a:r>
            <a:r>
              <a:rPr lang="en-US" sz="2000" dirty="0" err="1"/>
              <a:t>energije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err="1"/>
              <a:t>Aplikacija</a:t>
            </a:r>
            <a:r>
              <a:rPr lang="en-US" sz="2000" dirty="0"/>
              <a:t> je </a:t>
            </a:r>
            <a:r>
              <a:rPr lang="en-US" sz="2000" dirty="0" err="1"/>
              <a:t>vrlo</a:t>
            </a:r>
            <a:r>
              <a:rPr lang="en-US" sz="2000" dirty="0"/>
              <a:t> </a:t>
            </a:r>
            <a:r>
              <a:rPr lang="en-US" sz="2000" dirty="0" err="1"/>
              <a:t>jednostavna</a:t>
            </a:r>
            <a:r>
              <a:rPr lang="en-US" sz="2000" dirty="0"/>
              <a:t> za </a:t>
            </a:r>
            <a:r>
              <a:rPr lang="en-US" sz="2000" dirty="0" err="1"/>
              <a:t>kori</a:t>
            </a:r>
            <a:r>
              <a:rPr lang="sr-Latn-RS" sz="2000" dirty="0"/>
              <a:t>šće</a:t>
            </a:r>
            <a:r>
              <a:rPr lang="en-US" sz="2000" dirty="0" err="1"/>
              <a:t>nje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err="1"/>
              <a:t>Senzori</a:t>
            </a:r>
            <a:r>
              <a:rPr lang="en-US" sz="2000" dirty="0"/>
              <a:t> se </a:t>
            </a:r>
            <a:r>
              <a:rPr lang="en-US" sz="2000" dirty="0" err="1"/>
              <a:t>nabavljaju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dora</a:t>
            </a:r>
            <a:r>
              <a:rPr lang="sr-Latn-RS" sz="2000" dirty="0"/>
              <a:t>đ</a:t>
            </a:r>
            <a:r>
              <a:rPr lang="en-US" sz="2000" dirty="0" err="1"/>
              <a:t>uju</a:t>
            </a:r>
            <a:r>
              <a:rPr lang="en-US" sz="2000" dirty="0"/>
              <a:t> u </a:t>
            </a:r>
            <a:r>
              <a:rPr lang="en-US" sz="2000" dirty="0" err="1"/>
              <a:t>saradnji</a:t>
            </a:r>
            <a:r>
              <a:rPr lang="en-US" sz="2000" dirty="0"/>
              <a:t> </a:t>
            </a:r>
            <a:r>
              <a:rPr lang="en-US" sz="2000" dirty="0" err="1"/>
              <a:t>sa</a:t>
            </a:r>
            <a:r>
              <a:rPr lang="en-US" sz="2000" dirty="0"/>
              <a:t> </a:t>
            </a:r>
            <a:r>
              <a:rPr lang="en-US" sz="2000" dirty="0" err="1"/>
              <a:t>elitnim</a:t>
            </a:r>
            <a:r>
              <a:rPr lang="en-US" sz="2000" dirty="0"/>
              <a:t> </a:t>
            </a:r>
            <a:r>
              <a:rPr lang="en-US" sz="2000" dirty="0" err="1"/>
              <a:t>kompanijama</a:t>
            </a:r>
            <a:r>
              <a:rPr lang="en-US" sz="2000" dirty="0"/>
              <a:t> </a:t>
            </a:r>
            <a:r>
              <a:rPr lang="en-US" sz="2000" dirty="0" err="1"/>
              <a:t>iz</a:t>
            </a:r>
            <a:r>
              <a:rPr lang="en-US" sz="2000" dirty="0"/>
              <a:t> EU</a:t>
            </a:r>
          </a:p>
        </p:txBody>
      </p:sp>
    </p:spTree>
    <p:extLst>
      <p:ext uri="{BB962C8B-B14F-4D97-AF65-F5344CB8AC3E}">
        <p14:creationId xmlns:p14="http://schemas.microsoft.com/office/powerpoint/2010/main" val="118434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049B8-E396-40AF-88D5-E6CA8D555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 dirty="0" err="1"/>
              <a:t>Analiza</a:t>
            </a:r>
            <a:r>
              <a:rPr lang="en-US" dirty="0"/>
              <a:t> tr</a:t>
            </a:r>
            <a:r>
              <a:rPr lang="sr-Latn-RS" dirty="0"/>
              <a:t>ž</a:t>
            </a:r>
            <a:r>
              <a:rPr lang="en-US" dirty="0" err="1"/>
              <a:t>i</a:t>
            </a:r>
            <a:r>
              <a:rPr lang="sr-Latn-RS" dirty="0"/>
              <a:t>š</a:t>
            </a:r>
            <a:r>
              <a:rPr lang="en-US" dirty="0"/>
              <a:t>ta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0BB90F9F-E3C1-4324-87D0-929597700B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8554187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49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76FCA-0107-42ED-B585-D6F223D03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 dirty="0" err="1"/>
              <a:t>Zna</a:t>
            </a:r>
            <a:r>
              <a:rPr lang="sr-Latn-RS" sz="6000" dirty="0"/>
              <a:t>č</a:t>
            </a:r>
            <a:r>
              <a:rPr lang="en-US" sz="6000" dirty="0" err="1"/>
              <a:t>aj</a:t>
            </a:r>
            <a:endParaRPr lang="en-US" sz="6000" dirty="0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6E97E5D-3B97-45F2-BC3B-8CBD207F1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US" sz="2000" dirty="0" err="1"/>
              <a:t>Smanjenje</a:t>
            </a:r>
            <a:r>
              <a:rPr lang="en-US" sz="2000" dirty="0"/>
              <a:t> </a:t>
            </a:r>
            <a:r>
              <a:rPr lang="en-US" sz="2000" dirty="0" err="1"/>
              <a:t>utro</a:t>
            </a:r>
            <a:r>
              <a:rPr lang="sr-Latn-RS" sz="2000" dirty="0"/>
              <a:t>š</a:t>
            </a:r>
            <a:r>
              <a:rPr lang="en-US" sz="2000" dirty="0"/>
              <a:t>ka </a:t>
            </a:r>
            <a:r>
              <a:rPr lang="en-US" sz="2000" dirty="0" err="1"/>
              <a:t>elektri</a:t>
            </a:r>
            <a:r>
              <a:rPr lang="sr-Latn-RS" sz="2000" dirty="0"/>
              <a:t>č</a:t>
            </a:r>
            <a:r>
              <a:rPr lang="en-US" sz="2000" dirty="0"/>
              <a:t>ne </a:t>
            </a:r>
            <a:r>
              <a:rPr lang="en-US" sz="2000" dirty="0" err="1"/>
              <a:t>energije</a:t>
            </a:r>
            <a:endParaRPr lang="en-US" sz="2000" dirty="0"/>
          </a:p>
          <a:p>
            <a:r>
              <a:rPr lang="en-US" sz="2000" dirty="0" err="1"/>
              <a:t>Prebacivanje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digitalni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sr-Latn-RS" sz="2000" dirty="0"/>
              <a:t>č</a:t>
            </a:r>
            <a:r>
              <a:rPr lang="en-US" sz="2000" dirty="0" err="1"/>
              <a:t>niji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sr-Latn-RS" sz="2000" dirty="0"/>
              <a:t>č</a:t>
            </a:r>
            <a:r>
              <a:rPr lang="en-US" sz="2000" dirty="0"/>
              <a:t>in </a:t>
            </a:r>
            <a:r>
              <a:rPr lang="en-US" sz="2000" dirty="0" err="1"/>
              <a:t>kontrolisanja</a:t>
            </a:r>
            <a:r>
              <a:rPr lang="en-US" sz="2000" dirty="0"/>
              <a:t> </a:t>
            </a:r>
            <a:r>
              <a:rPr lang="en-US" sz="2000" dirty="0" err="1"/>
              <a:t>zgrade</a:t>
            </a:r>
            <a:endParaRPr lang="en-US" sz="2000" dirty="0"/>
          </a:p>
          <a:p>
            <a:r>
              <a:rPr lang="en-US" sz="2000" dirty="0" err="1"/>
              <a:t>Pobolj</a:t>
            </a:r>
            <a:r>
              <a:rPr lang="sr-Latn-RS" sz="2000" dirty="0"/>
              <a:t>š</a:t>
            </a:r>
            <a:r>
              <a:rPr lang="en-US" sz="2000" dirty="0" err="1"/>
              <a:t>anje</a:t>
            </a:r>
            <a:r>
              <a:rPr lang="en-US" sz="2000" dirty="0"/>
              <a:t> </a:t>
            </a:r>
            <a:r>
              <a:rPr lang="en-US" sz="2000" dirty="0" err="1"/>
              <a:t>privrede</a:t>
            </a:r>
            <a:r>
              <a:rPr lang="en-US" sz="2000" dirty="0"/>
              <a:t> </a:t>
            </a:r>
            <a:r>
              <a:rPr lang="en-US" sz="2000" dirty="0" err="1"/>
              <a:t>Republike</a:t>
            </a:r>
            <a:r>
              <a:rPr lang="en-US" sz="2000" dirty="0"/>
              <a:t> Srbije</a:t>
            </a:r>
          </a:p>
          <a:p>
            <a:r>
              <a:rPr lang="en-US" sz="2000" dirty="0"/>
              <a:t>O</a:t>
            </a:r>
            <a:r>
              <a:rPr lang="sr-Latn-RS" sz="2000" dirty="0"/>
              <a:t>č</a:t>
            </a:r>
            <a:r>
              <a:rPr lang="en-US" sz="2000" dirty="0" err="1"/>
              <a:t>uvanje</a:t>
            </a:r>
            <a:r>
              <a:rPr lang="en-US" sz="2000" dirty="0"/>
              <a:t> </a:t>
            </a:r>
            <a:r>
              <a:rPr lang="en-US" sz="2000" dirty="0" err="1"/>
              <a:t>energije</a:t>
            </a:r>
            <a:endParaRPr lang="en-US" sz="2000" dirty="0"/>
          </a:p>
          <a:p>
            <a:r>
              <a:rPr lang="en-US" sz="2000" dirty="0" err="1"/>
              <a:t>Razvijanje</a:t>
            </a:r>
            <a:r>
              <a:rPr lang="en-US" sz="2000" dirty="0"/>
              <a:t> </a:t>
            </a:r>
            <a:r>
              <a:rPr lang="en-US" sz="2000" dirty="0" err="1"/>
              <a:t>samosvesti</a:t>
            </a:r>
            <a:r>
              <a:rPr lang="en-US" sz="2000" dirty="0"/>
              <a:t> o </a:t>
            </a:r>
            <a:r>
              <a:rPr lang="en-US" sz="2000" dirty="0" err="1"/>
              <a:t>zna</a:t>
            </a:r>
            <a:r>
              <a:rPr lang="sr-Latn-RS" sz="2000" dirty="0"/>
              <a:t>č</a:t>
            </a:r>
            <a:r>
              <a:rPr lang="en-US" sz="2000" dirty="0" err="1"/>
              <a:t>aju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racionalnom</a:t>
            </a:r>
            <a:r>
              <a:rPr lang="en-US" sz="2000" dirty="0"/>
              <a:t> </a:t>
            </a:r>
            <a:r>
              <a:rPr lang="en-US" sz="2000" dirty="0" err="1"/>
              <a:t>kori</a:t>
            </a:r>
            <a:r>
              <a:rPr lang="sr-Latn-RS" sz="2000" dirty="0"/>
              <a:t>šć</a:t>
            </a:r>
            <a:r>
              <a:rPr lang="en-US" sz="2000" dirty="0" err="1"/>
              <a:t>enju</a:t>
            </a:r>
            <a:r>
              <a:rPr lang="en-US" sz="2000" dirty="0"/>
              <a:t> </a:t>
            </a:r>
            <a:r>
              <a:rPr lang="en-US" sz="2000" dirty="0" err="1"/>
              <a:t>energije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77649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CD6AD-4588-4979-B266-DF9EFA228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424" y="662243"/>
            <a:ext cx="5471885" cy="1645920"/>
          </a:xfrm>
        </p:spPr>
        <p:txBody>
          <a:bodyPr>
            <a:normAutofit/>
          </a:bodyPr>
          <a:lstStyle/>
          <a:p>
            <a:r>
              <a:rPr lang="en-US" sz="3200" dirty="0" err="1"/>
              <a:t>Promotivne</a:t>
            </a:r>
            <a:r>
              <a:rPr lang="en-US" sz="3200" dirty="0"/>
              <a:t> </a:t>
            </a:r>
            <a:r>
              <a:rPr lang="en-US" sz="3200" dirty="0" err="1"/>
              <a:t>aktivnosti</a:t>
            </a:r>
            <a:endParaRPr lang="en-US" sz="3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642527F9-A197-46A3-924F-57E4468E9F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723557"/>
              </p:ext>
            </p:extLst>
          </p:nvPr>
        </p:nvGraphicFramePr>
        <p:xfrm>
          <a:off x="557784" y="2970406"/>
          <a:ext cx="11164824" cy="301116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227715">
                  <a:extLst>
                    <a:ext uri="{9D8B030D-6E8A-4147-A177-3AD203B41FA5}">
                      <a16:colId xmlns:a16="http://schemas.microsoft.com/office/drawing/2014/main" val="1104845297"/>
                    </a:ext>
                  </a:extLst>
                </a:gridCol>
                <a:gridCol w="4227715">
                  <a:extLst>
                    <a:ext uri="{9D8B030D-6E8A-4147-A177-3AD203B41FA5}">
                      <a16:colId xmlns:a16="http://schemas.microsoft.com/office/drawing/2014/main" val="3139552875"/>
                    </a:ext>
                  </a:extLst>
                </a:gridCol>
                <a:gridCol w="2709394">
                  <a:extLst>
                    <a:ext uri="{9D8B030D-6E8A-4147-A177-3AD203B41FA5}">
                      <a16:colId xmlns:a16="http://schemas.microsoft.com/office/drawing/2014/main" val="3644874419"/>
                    </a:ext>
                  </a:extLst>
                </a:gridCol>
              </a:tblGrid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Aktivnost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 err="1"/>
                        <a:t>Vremenski</a:t>
                      </a:r>
                      <a:r>
                        <a:rPr lang="en-US" sz="2200"/>
                        <a:t> period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Bud</a:t>
                      </a:r>
                      <a:r>
                        <a:rPr lang="sr-Latn-RS" sz="2200" dirty="0"/>
                        <a:t>ž</a:t>
                      </a:r>
                      <a:r>
                        <a:rPr lang="en-US" sz="2200" dirty="0"/>
                        <a:t>et</a:t>
                      </a:r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796822219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dirty="0"/>
                        <a:t>Dr</a:t>
                      </a:r>
                      <a:r>
                        <a:rPr lang="sr-Latn-RS" sz="2200" dirty="0"/>
                        <a:t>ž</a:t>
                      </a:r>
                      <a:r>
                        <a:rPr lang="en-US" sz="2200" dirty="0" err="1"/>
                        <a:t>anje</a:t>
                      </a:r>
                      <a:r>
                        <a:rPr lang="en-US" sz="2200" dirty="0"/>
                        <a:t> </a:t>
                      </a:r>
                      <a:r>
                        <a:rPr lang="en-US" sz="2200" dirty="0" err="1"/>
                        <a:t>konferencija</a:t>
                      </a:r>
                      <a:endParaRPr lang="en-US" sz="2200" dirty="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1 </a:t>
                      </a:r>
                      <a:r>
                        <a:rPr lang="en-US" sz="2200" err="1"/>
                        <a:t>mesec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3000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974805524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Promocije</a:t>
                      </a:r>
                      <a:r>
                        <a:rPr lang="en-US" sz="2200"/>
                        <a:t> po </a:t>
                      </a:r>
                      <a:r>
                        <a:rPr lang="en-US" sz="2200" err="1"/>
                        <a:t>sajmovima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2 </a:t>
                      </a:r>
                      <a:r>
                        <a:rPr lang="en-US" sz="2200" err="1"/>
                        <a:t>meseca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4000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1555155380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/>
                        <a:t>TV </a:t>
                      </a:r>
                      <a:r>
                        <a:rPr lang="en-US" sz="2200" err="1"/>
                        <a:t>reklame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24/7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3000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1667685416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Digitalni</a:t>
                      </a:r>
                      <a:r>
                        <a:rPr lang="en-US" sz="2200"/>
                        <a:t> marketing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24/7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5000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2148689891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Bilbordi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1 </a:t>
                      </a:r>
                      <a:r>
                        <a:rPr lang="en-US" sz="2200" err="1"/>
                        <a:t>mesec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1000 </a:t>
                      </a:r>
                      <a:r>
                        <a:rPr lang="en-US" sz="2200" dirty="0" err="1"/>
                        <a:t>evra</a:t>
                      </a:r>
                      <a:endParaRPr lang="en-US" sz="2200" dirty="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2259664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0398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D377EB-C9D2-4ED0-86A6-740A297E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708EA-AB26-4286-9D8E-C51DA4EED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85800"/>
            <a:ext cx="10506456" cy="1157005"/>
          </a:xfrm>
        </p:spPr>
        <p:txBody>
          <a:bodyPr anchor="b">
            <a:normAutofit/>
          </a:bodyPr>
          <a:lstStyle/>
          <a:p>
            <a:r>
              <a:rPr lang="en-US" sz="4400"/>
              <a:t>Kontrola i monitoring marketing plana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093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95805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569F1EA-8386-4D1A-B524-9D17C5F94B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55037"/>
              </p:ext>
            </p:extLst>
          </p:nvPr>
        </p:nvGraphicFramePr>
        <p:xfrm>
          <a:off x="838200" y="2295252"/>
          <a:ext cx="10506456" cy="3876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572952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43941"/>
      </a:dk2>
      <a:lt2>
        <a:srgbClr val="E8E8E2"/>
      </a:lt2>
      <a:accent1>
        <a:srgbClr val="716EEE"/>
      </a:accent1>
      <a:accent2>
        <a:srgbClr val="4E8BEB"/>
      </a:accent2>
      <a:accent3>
        <a:srgbClr val="27B1D2"/>
      </a:accent3>
      <a:accent4>
        <a:srgbClr val="36B699"/>
      </a:accent4>
      <a:accent5>
        <a:srgbClr val="30B962"/>
      </a:accent5>
      <a:accent6>
        <a:srgbClr val="37BD2F"/>
      </a:accent6>
      <a:hlink>
        <a:srgbClr val="848651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392</Words>
  <Application>Microsoft Office PowerPoint</Application>
  <PresentationFormat>Widescreen</PresentationFormat>
  <Paragraphs>58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AccentBoxVTI</vt:lpstr>
      <vt:lpstr>Marketing plan </vt:lpstr>
      <vt:lpstr>Koordinator projekta</vt:lpstr>
      <vt:lpstr>Misija</vt:lpstr>
      <vt:lpstr>Vizija</vt:lpstr>
      <vt:lpstr>Opis projekta</vt:lpstr>
      <vt:lpstr>Analiza tržišta</vt:lpstr>
      <vt:lpstr>Značaj</vt:lpstr>
      <vt:lpstr>Promotivne aktivnosti</vt:lpstr>
      <vt:lpstr>Kontrola i monitoring marketing plana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plan </dc:title>
  <dc:creator>Емилија Никић</dc:creator>
  <cp:lastModifiedBy>Емилија Никић</cp:lastModifiedBy>
  <cp:revision>3</cp:revision>
  <dcterms:created xsi:type="dcterms:W3CDTF">2020-06-27T12:31:09Z</dcterms:created>
  <dcterms:modified xsi:type="dcterms:W3CDTF">2020-07-15T01:10:42Z</dcterms:modified>
</cp:coreProperties>
</file>